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slides/slide38.xml" ContentType="application/vnd.openxmlformats-officedocument.presentationml.slide+xml"/>
  <Override PartName="/ppt/comments/modernComment_12F_4D299E26.xml" ContentType="application/vnd.ms-powerpoint.comments+xml"/>
  <Override PartName="/ppt/authors.xml" ContentType="application/vnd.ms-powerpoint.author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43"/>
  </p:notesMasterIdLst>
  <p:sldIdLst>
    <p:sldId id="256" r:id="rId5"/>
    <p:sldId id="257" r:id="rId6"/>
    <p:sldId id="258" r:id="rId7"/>
    <p:sldId id="259" r:id="rId8"/>
    <p:sldId id="603" r:id="rId9"/>
    <p:sldId id="613" r:id="rId10"/>
    <p:sldId id="614" r:id="rId11"/>
    <p:sldId id="615" r:id="rId12"/>
    <p:sldId id="635" r:id="rId13"/>
    <p:sldId id="618" r:id="rId14"/>
    <p:sldId id="632" r:id="rId15"/>
    <p:sldId id="633" r:id="rId16"/>
    <p:sldId id="636" r:id="rId17"/>
    <p:sldId id="638" r:id="rId18"/>
    <p:sldId id="637" r:id="rId19"/>
    <p:sldId id="639" r:id="rId20"/>
    <p:sldId id="640" r:id="rId21"/>
    <p:sldId id="642" r:id="rId22"/>
    <p:sldId id="616" r:id="rId23"/>
    <p:sldId id="617" r:id="rId24"/>
    <p:sldId id="619" r:id="rId25"/>
    <p:sldId id="620" r:id="rId26"/>
    <p:sldId id="611" r:id="rId27"/>
    <p:sldId id="612" r:id="rId28"/>
    <p:sldId id="641" r:id="rId29"/>
    <p:sldId id="649" r:id="rId30"/>
    <p:sldId id="652" r:id="rId31"/>
    <p:sldId id="651" r:id="rId32"/>
    <p:sldId id="260" r:id="rId33"/>
    <p:sldId id="650" r:id="rId34"/>
    <p:sldId id="653" r:id="rId35"/>
    <p:sldId id="643" r:id="rId36"/>
    <p:sldId id="644" r:id="rId37"/>
    <p:sldId id="648" r:id="rId38"/>
    <p:sldId id="645" r:id="rId39"/>
    <p:sldId id="646" r:id="rId40"/>
    <p:sldId id="647" r:id="rId41"/>
    <p:sldId id="30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1279A-BE22-BD39-AB90-EBD81515137A}" v="1" dt="2025-01-03T18:54:37.819"/>
    <p1510:client id="{99A83181-1BD3-4C8C-8EF4-093B1D6A7868}" v="18" dt="2025-01-03T18:44:17.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ustomXml" Target="../customXml/item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99A83181-1BD3-4C8C-8EF4-093B1D6A7868}"/>
    <pc:docChg chg="custSel modSld modMainMaster modNotesMaster">
      <pc:chgData name="Metz, Loretta - FPAC-NRCS, AZ" userId="2b26dc92-d5c3-4839-9e28-e979d24780d6" providerId="ADAL" clId="{99A83181-1BD3-4C8C-8EF4-093B1D6A7868}" dt="2025-01-03T18:44:17.844" v="26" actId="1076"/>
      <pc:docMkLst>
        <pc:docMk/>
      </pc:docMkLst>
      <pc:sldChg chg="modSp">
        <pc:chgData name="Metz, Loretta - FPAC-NRCS, AZ" userId="2b26dc92-d5c3-4839-9e28-e979d24780d6" providerId="ADAL" clId="{99A83181-1BD3-4C8C-8EF4-093B1D6A7868}" dt="2025-01-03T18:30:17.669" v="0"/>
        <pc:sldMkLst>
          <pc:docMk/>
          <pc:sldMk cId="345297251" sldId="256"/>
        </pc:sldMkLst>
        <pc:spChg chg="mod">
          <ac:chgData name="Metz, Loretta - FPAC-NRCS, AZ" userId="2b26dc92-d5c3-4839-9e28-e979d24780d6" providerId="ADAL" clId="{99A83181-1BD3-4C8C-8EF4-093B1D6A7868}" dt="2025-01-03T18:30:17.669" v="0"/>
          <ac:spMkLst>
            <pc:docMk/>
            <pc:sldMk cId="345297251" sldId="256"/>
            <ac:spMk id="2" creationId="{48A5FF26-E98B-45DA-9A36-DA21DE624234}"/>
          </ac:spMkLst>
        </pc:spChg>
        <pc:picChg chg="mod">
          <ac:chgData name="Metz, Loretta - FPAC-NRCS, AZ" userId="2b26dc92-d5c3-4839-9e28-e979d24780d6" providerId="ADAL" clId="{99A83181-1BD3-4C8C-8EF4-093B1D6A7868}" dt="2025-01-03T18:30:17.669" v="0"/>
          <ac:picMkLst>
            <pc:docMk/>
            <pc:sldMk cId="345297251" sldId="256"/>
            <ac:picMk id="4" creationId="{ECB21CEE-4BE1-F9B5-03AC-66838B0DC621}"/>
          </ac:picMkLst>
        </pc:picChg>
      </pc:sldChg>
      <pc:sldChg chg="modSp">
        <pc:chgData name="Metz, Loretta - FPAC-NRCS, AZ" userId="2b26dc92-d5c3-4839-9e28-e979d24780d6" providerId="ADAL" clId="{99A83181-1BD3-4C8C-8EF4-093B1D6A7868}" dt="2025-01-03T18:30:17.669" v="0"/>
        <pc:sldMkLst>
          <pc:docMk/>
          <pc:sldMk cId="2963100596" sldId="257"/>
        </pc:sldMkLst>
        <pc:spChg chg="mod">
          <ac:chgData name="Metz, Loretta - FPAC-NRCS, AZ" userId="2b26dc92-d5c3-4839-9e28-e979d24780d6" providerId="ADAL" clId="{99A83181-1BD3-4C8C-8EF4-093B1D6A7868}" dt="2025-01-03T18:30:17.669" v="0"/>
          <ac:spMkLst>
            <pc:docMk/>
            <pc:sldMk cId="2963100596" sldId="257"/>
            <ac:spMk id="6" creationId="{24D05071-9A73-5683-0500-DC80E48F44B8}"/>
          </ac:spMkLst>
        </pc:spChg>
        <pc:spChg chg="mod">
          <ac:chgData name="Metz, Loretta - FPAC-NRCS, AZ" userId="2b26dc92-d5c3-4839-9e28-e979d24780d6" providerId="ADAL" clId="{99A83181-1BD3-4C8C-8EF4-093B1D6A7868}" dt="2025-01-03T18:30:17.669" v="0"/>
          <ac:spMkLst>
            <pc:docMk/>
            <pc:sldMk cId="2963100596" sldId="257"/>
            <ac:spMk id="7" creationId="{32BCE000-25F5-50C9-299D-FB8DAE0CDA27}"/>
          </ac:spMkLst>
        </pc:spChg>
      </pc:sldChg>
      <pc:sldChg chg="modSp modNotes">
        <pc:chgData name="Metz, Loretta - FPAC-NRCS, AZ" userId="2b26dc92-d5c3-4839-9e28-e979d24780d6" providerId="ADAL" clId="{99A83181-1BD3-4C8C-8EF4-093B1D6A7868}" dt="2025-01-03T18:30:17.669" v="0"/>
        <pc:sldMkLst>
          <pc:docMk/>
          <pc:sldMk cId="3031367764" sldId="258"/>
        </pc:sldMkLst>
        <pc:spChg chg="mod">
          <ac:chgData name="Metz, Loretta - FPAC-NRCS, AZ" userId="2b26dc92-d5c3-4839-9e28-e979d24780d6" providerId="ADAL" clId="{99A83181-1BD3-4C8C-8EF4-093B1D6A7868}" dt="2025-01-03T18:30:17.669" v="0"/>
          <ac:spMkLst>
            <pc:docMk/>
            <pc:sldMk cId="3031367764" sldId="258"/>
            <ac:spMk id="3" creationId="{32341E2F-9436-B27A-EE8D-964BE741CDDF}"/>
          </ac:spMkLst>
        </pc:spChg>
        <pc:spChg chg="mod">
          <ac:chgData name="Metz, Loretta - FPAC-NRCS, AZ" userId="2b26dc92-d5c3-4839-9e28-e979d24780d6" providerId="ADAL" clId="{99A83181-1BD3-4C8C-8EF4-093B1D6A7868}" dt="2025-01-03T18:30:17.669" v="0"/>
          <ac:spMkLst>
            <pc:docMk/>
            <pc:sldMk cId="3031367764" sldId="258"/>
            <ac:spMk id="5" creationId="{8F128881-3D03-2156-5DA4-BF9B1CD389D3}"/>
          </ac:spMkLst>
        </pc:spChg>
        <pc:picChg chg="mod">
          <ac:chgData name="Metz, Loretta - FPAC-NRCS, AZ" userId="2b26dc92-d5c3-4839-9e28-e979d24780d6" providerId="ADAL" clId="{99A83181-1BD3-4C8C-8EF4-093B1D6A7868}" dt="2025-01-03T18:30:17.669" v="0"/>
          <ac:picMkLst>
            <pc:docMk/>
            <pc:sldMk cId="3031367764" sldId="258"/>
            <ac:picMk id="8" creationId="{8DCBEDF2-DF7F-F7FB-695B-713F9BFC9970}"/>
          </ac:picMkLst>
        </pc:picChg>
      </pc:sldChg>
      <pc:sldChg chg="modSp">
        <pc:chgData name="Metz, Loretta - FPAC-NRCS, AZ" userId="2b26dc92-d5c3-4839-9e28-e979d24780d6" providerId="ADAL" clId="{99A83181-1BD3-4C8C-8EF4-093B1D6A7868}" dt="2025-01-03T18:30:17.669" v="0"/>
        <pc:sldMkLst>
          <pc:docMk/>
          <pc:sldMk cId="1289274894" sldId="259"/>
        </pc:sldMkLst>
        <pc:spChg chg="mod">
          <ac:chgData name="Metz, Loretta - FPAC-NRCS, AZ" userId="2b26dc92-d5c3-4839-9e28-e979d24780d6" providerId="ADAL" clId="{99A83181-1BD3-4C8C-8EF4-093B1D6A7868}" dt="2025-01-03T18:30:17.669" v="0"/>
          <ac:spMkLst>
            <pc:docMk/>
            <pc:sldMk cId="1289274894" sldId="259"/>
            <ac:spMk id="2" creationId="{675BBAD5-1D77-22F9-4F7C-4E3660B85809}"/>
          </ac:spMkLst>
        </pc:spChg>
        <pc:spChg chg="mod">
          <ac:chgData name="Metz, Loretta - FPAC-NRCS, AZ" userId="2b26dc92-d5c3-4839-9e28-e979d24780d6" providerId="ADAL" clId="{99A83181-1BD3-4C8C-8EF4-093B1D6A7868}" dt="2025-01-03T18:30:17.669" v="0"/>
          <ac:spMkLst>
            <pc:docMk/>
            <pc:sldMk cId="1289274894" sldId="259"/>
            <ac:spMk id="3" creationId="{A483227B-05D8-21D4-B921-354BEDF369B3}"/>
          </ac:spMkLst>
        </pc:spChg>
      </pc:sldChg>
      <pc:sldChg chg="addSp delSp modSp mod modClrScheme chgLayout modNotes">
        <pc:chgData name="Metz, Loretta - FPAC-NRCS, AZ" userId="2b26dc92-d5c3-4839-9e28-e979d24780d6" providerId="ADAL" clId="{99A83181-1BD3-4C8C-8EF4-093B1D6A7868}" dt="2025-01-03T18:43:47.955" v="21" actId="14100"/>
        <pc:sldMkLst>
          <pc:docMk/>
          <pc:sldMk cId="3840474347" sldId="260"/>
        </pc:sldMkLst>
        <pc:spChg chg="del">
          <ac:chgData name="Metz, Loretta - FPAC-NRCS, AZ" userId="2b26dc92-d5c3-4839-9e28-e979d24780d6" providerId="ADAL" clId="{99A83181-1BD3-4C8C-8EF4-093B1D6A7868}" dt="2025-01-03T18:31:33.855" v="8" actId="700"/>
          <ac:spMkLst>
            <pc:docMk/>
            <pc:sldMk cId="3840474347" sldId="260"/>
            <ac:spMk id="4" creationId="{07292EF2-96E6-6EFE-2C39-F695D9FDED72}"/>
          </ac:spMkLst>
        </pc:spChg>
        <pc:picChg chg="mod ord">
          <ac:chgData name="Metz, Loretta - FPAC-NRCS, AZ" userId="2b26dc92-d5c3-4839-9e28-e979d24780d6" providerId="ADAL" clId="{99A83181-1BD3-4C8C-8EF4-093B1D6A7868}" dt="2025-01-03T18:31:33.855" v="8" actId="700"/>
          <ac:picMkLst>
            <pc:docMk/>
            <pc:sldMk cId="3840474347" sldId="260"/>
            <ac:picMk id="6" creationId="{B94BB904-0AA3-5A64-D5EE-031E2D639AF2}"/>
          </ac:picMkLst>
        </pc:picChg>
        <pc:picChg chg="add mod">
          <ac:chgData name="Metz, Loretta - FPAC-NRCS, AZ" userId="2b26dc92-d5c3-4839-9e28-e979d24780d6" providerId="ADAL" clId="{99A83181-1BD3-4C8C-8EF4-093B1D6A7868}" dt="2025-01-03T18:43:47.955" v="21" actId="14100"/>
          <ac:picMkLst>
            <pc:docMk/>
            <pc:sldMk cId="3840474347" sldId="260"/>
            <ac:picMk id="1026" creationId="{7763E20F-9459-3059-13FF-24121A38A4E5}"/>
          </ac:picMkLst>
        </pc:picChg>
      </pc:sldChg>
      <pc:sldChg chg="modSp modNotes">
        <pc:chgData name="Metz, Loretta - FPAC-NRCS, AZ" userId="2b26dc92-d5c3-4839-9e28-e979d24780d6" providerId="ADAL" clId="{99A83181-1BD3-4C8C-8EF4-093B1D6A7868}" dt="2025-01-03T18:30:17.669" v="0"/>
        <pc:sldMkLst>
          <pc:docMk/>
          <pc:sldMk cId="868865843" sldId="603"/>
        </pc:sldMkLst>
        <pc:spChg chg="mod">
          <ac:chgData name="Metz, Loretta - FPAC-NRCS, AZ" userId="2b26dc92-d5c3-4839-9e28-e979d24780d6" providerId="ADAL" clId="{99A83181-1BD3-4C8C-8EF4-093B1D6A7868}" dt="2025-01-03T18:30:17.669" v="0"/>
          <ac:spMkLst>
            <pc:docMk/>
            <pc:sldMk cId="868865843" sldId="603"/>
            <ac:spMk id="456706" creationId="{00000000-0000-0000-0000-000000000000}"/>
          </ac:spMkLst>
        </pc:spChg>
        <pc:spChg chg="mod">
          <ac:chgData name="Metz, Loretta - FPAC-NRCS, AZ" userId="2b26dc92-d5c3-4839-9e28-e979d24780d6" providerId="ADAL" clId="{99A83181-1BD3-4C8C-8EF4-093B1D6A7868}" dt="2025-01-03T18:30:17.669" v="0"/>
          <ac:spMkLst>
            <pc:docMk/>
            <pc:sldMk cId="868865843" sldId="603"/>
            <ac:spMk id="456707" creationId="{00000000-0000-0000-0000-000000000000}"/>
          </ac:spMkLst>
        </pc:spChg>
        <pc:picChg chg="mod">
          <ac:chgData name="Metz, Loretta - FPAC-NRCS, AZ" userId="2b26dc92-d5c3-4839-9e28-e979d24780d6" providerId="ADAL" clId="{99A83181-1BD3-4C8C-8EF4-093B1D6A7868}" dt="2025-01-03T18:30:17.669" v="0"/>
          <ac:picMkLst>
            <pc:docMk/>
            <pc:sldMk cId="868865843" sldId="603"/>
            <ac:picMk id="456708" creationId="{00000000-0000-0000-0000-000000000000}"/>
          </ac:picMkLst>
        </pc:picChg>
      </pc:sldChg>
      <pc:sldChg chg="modSp mod modNotes">
        <pc:chgData name="Metz, Loretta - FPAC-NRCS, AZ" userId="2b26dc92-d5c3-4839-9e28-e979d24780d6" providerId="ADAL" clId="{99A83181-1BD3-4C8C-8EF4-093B1D6A7868}" dt="2025-01-03T18:30:17.796" v="2" actId="27636"/>
        <pc:sldMkLst>
          <pc:docMk/>
          <pc:sldMk cId="44146675" sldId="611"/>
        </pc:sldMkLst>
        <pc:spChg chg="mod">
          <ac:chgData name="Metz, Loretta - FPAC-NRCS, AZ" userId="2b26dc92-d5c3-4839-9e28-e979d24780d6" providerId="ADAL" clId="{99A83181-1BD3-4C8C-8EF4-093B1D6A7868}" dt="2025-01-03T18:30:17.669" v="0"/>
          <ac:spMkLst>
            <pc:docMk/>
            <pc:sldMk cId="44146675" sldId="611"/>
            <ac:spMk id="2" creationId="{2C21D26F-1B0E-4AF3-64AB-C1EC4E729BC5}"/>
          </ac:spMkLst>
        </pc:spChg>
        <pc:spChg chg="mod">
          <ac:chgData name="Metz, Loretta - FPAC-NRCS, AZ" userId="2b26dc92-d5c3-4839-9e28-e979d24780d6" providerId="ADAL" clId="{99A83181-1BD3-4C8C-8EF4-093B1D6A7868}" dt="2025-01-03T18:30:17.669" v="0"/>
          <ac:spMkLst>
            <pc:docMk/>
            <pc:sldMk cId="44146675" sldId="611"/>
            <ac:spMk id="4101" creationId="{00000000-0000-0000-0000-000000000000}"/>
          </ac:spMkLst>
        </pc:spChg>
        <pc:spChg chg="mod">
          <ac:chgData name="Metz, Loretta - FPAC-NRCS, AZ" userId="2b26dc92-d5c3-4839-9e28-e979d24780d6" providerId="ADAL" clId="{99A83181-1BD3-4C8C-8EF4-093B1D6A7868}" dt="2025-01-03T18:30:17.669" v="0"/>
          <ac:spMkLst>
            <pc:docMk/>
            <pc:sldMk cId="44146675" sldId="611"/>
            <ac:spMk id="4102" creationId="{00000000-0000-0000-0000-000000000000}"/>
          </ac:spMkLst>
        </pc:spChg>
        <pc:spChg chg="mod">
          <ac:chgData name="Metz, Loretta - FPAC-NRCS, AZ" userId="2b26dc92-d5c3-4839-9e28-e979d24780d6" providerId="ADAL" clId="{99A83181-1BD3-4C8C-8EF4-093B1D6A7868}" dt="2025-01-03T18:30:17.669" v="0"/>
          <ac:spMkLst>
            <pc:docMk/>
            <pc:sldMk cId="44146675" sldId="611"/>
            <ac:spMk id="4103" creationId="{00000000-0000-0000-0000-000000000000}"/>
          </ac:spMkLst>
        </pc:spChg>
        <pc:spChg chg="mod">
          <ac:chgData name="Metz, Loretta - FPAC-NRCS, AZ" userId="2b26dc92-d5c3-4839-9e28-e979d24780d6" providerId="ADAL" clId="{99A83181-1BD3-4C8C-8EF4-093B1D6A7868}" dt="2025-01-03T18:30:17.796" v="2" actId="27636"/>
          <ac:spMkLst>
            <pc:docMk/>
            <pc:sldMk cId="44146675" sldId="611"/>
            <ac:spMk id="472066" creationId="{00000000-0000-0000-0000-000000000000}"/>
          </ac:spMkLst>
        </pc:spChg>
        <pc:graphicFrameChg chg="mod">
          <ac:chgData name="Metz, Loretta - FPAC-NRCS, AZ" userId="2b26dc92-d5c3-4839-9e28-e979d24780d6" providerId="ADAL" clId="{99A83181-1BD3-4C8C-8EF4-093B1D6A7868}" dt="2025-01-03T18:30:17.669" v="0"/>
          <ac:graphicFrameMkLst>
            <pc:docMk/>
            <pc:sldMk cId="44146675" sldId="611"/>
            <ac:graphicFrameMk id="472069" creationId="{00000000-0000-0000-0000-000000000000}"/>
          </ac:graphicFrameMkLst>
        </pc:graphicFrameChg>
      </pc:sldChg>
      <pc:sldChg chg="modSp mod modNotes">
        <pc:chgData name="Metz, Loretta - FPAC-NRCS, AZ" userId="2b26dc92-d5c3-4839-9e28-e979d24780d6" providerId="ADAL" clId="{99A83181-1BD3-4C8C-8EF4-093B1D6A7868}" dt="2025-01-03T18:30:17.796" v="3" actId="27636"/>
        <pc:sldMkLst>
          <pc:docMk/>
          <pc:sldMk cId="1682245207" sldId="612"/>
        </pc:sldMkLst>
        <pc:spChg chg="mod">
          <ac:chgData name="Metz, Loretta - FPAC-NRCS, AZ" userId="2b26dc92-d5c3-4839-9e28-e979d24780d6" providerId="ADAL" clId="{99A83181-1BD3-4C8C-8EF4-093B1D6A7868}" dt="2025-01-03T18:30:17.796" v="3" actId="27636"/>
          <ac:spMkLst>
            <pc:docMk/>
            <pc:sldMk cId="1682245207" sldId="612"/>
            <ac:spMk id="2" creationId="{ED4E6083-BD3E-B3B6-7704-8683A450F6DE}"/>
          </ac:spMkLst>
        </pc:spChg>
        <pc:spChg chg="mod">
          <ac:chgData name="Metz, Loretta - FPAC-NRCS, AZ" userId="2b26dc92-d5c3-4839-9e28-e979d24780d6" providerId="ADAL" clId="{99A83181-1BD3-4C8C-8EF4-093B1D6A7868}" dt="2025-01-03T18:30:17.669" v="0"/>
          <ac:spMkLst>
            <pc:docMk/>
            <pc:sldMk cId="1682245207" sldId="612"/>
            <ac:spMk id="3" creationId="{FAF47FDD-4E56-B6D0-4CF8-0D951F1CAF15}"/>
          </ac:spMkLst>
        </pc:spChg>
        <pc:spChg chg="mod">
          <ac:chgData name="Metz, Loretta - FPAC-NRCS, AZ" userId="2b26dc92-d5c3-4839-9e28-e979d24780d6" providerId="ADAL" clId="{99A83181-1BD3-4C8C-8EF4-093B1D6A7868}" dt="2025-01-03T18:30:17.669" v="0"/>
          <ac:spMkLst>
            <pc:docMk/>
            <pc:sldMk cId="1682245207" sldId="612"/>
            <ac:spMk id="5125" creationId="{00000000-0000-0000-0000-000000000000}"/>
          </ac:spMkLst>
        </pc:spChg>
        <pc:spChg chg="mod">
          <ac:chgData name="Metz, Loretta - FPAC-NRCS, AZ" userId="2b26dc92-d5c3-4839-9e28-e979d24780d6" providerId="ADAL" clId="{99A83181-1BD3-4C8C-8EF4-093B1D6A7868}" dt="2025-01-03T18:30:17.669" v="0"/>
          <ac:spMkLst>
            <pc:docMk/>
            <pc:sldMk cId="1682245207" sldId="612"/>
            <ac:spMk id="5127" creationId="{00000000-0000-0000-0000-000000000000}"/>
          </ac:spMkLst>
        </pc:spChg>
        <pc:spChg chg="mod">
          <ac:chgData name="Metz, Loretta - FPAC-NRCS, AZ" userId="2b26dc92-d5c3-4839-9e28-e979d24780d6" providerId="ADAL" clId="{99A83181-1BD3-4C8C-8EF4-093B1D6A7868}" dt="2025-01-03T18:30:17.669" v="0"/>
          <ac:spMkLst>
            <pc:docMk/>
            <pc:sldMk cId="1682245207" sldId="612"/>
            <ac:spMk id="5128" creationId="{00000000-0000-0000-0000-000000000000}"/>
          </ac:spMkLst>
        </pc:spChg>
        <pc:graphicFrameChg chg="mod">
          <ac:chgData name="Metz, Loretta - FPAC-NRCS, AZ" userId="2b26dc92-d5c3-4839-9e28-e979d24780d6" providerId="ADAL" clId="{99A83181-1BD3-4C8C-8EF4-093B1D6A7868}" dt="2025-01-03T18:30:17.669" v="0"/>
          <ac:graphicFrameMkLst>
            <pc:docMk/>
            <pc:sldMk cId="1682245207" sldId="612"/>
            <ac:graphicFrameMk id="474117" creationId="{00000000-0000-0000-0000-000000000000}"/>
          </ac:graphicFrameMkLst>
        </pc:graphicFrameChg>
      </pc:sldChg>
      <pc:sldChg chg="modSp modNotes">
        <pc:chgData name="Metz, Loretta - FPAC-NRCS, AZ" userId="2b26dc92-d5c3-4839-9e28-e979d24780d6" providerId="ADAL" clId="{99A83181-1BD3-4C8C-8EF4-093B1D6A7868}" dt="2025-01-03T18:30:17.669" v="0"/>
        <pc:sldMkLst>
          <pc:docMk/>
          <pc:sldMk cId="2700941610" sldId="613"/>
        </pc:sldMkLst>
        <pc:spChg chg="mod">
          <ac:chgData name="Metz, Loretta - FPAC-NRCS, AZ" userId="2b26dc92-d5c3-4839-9e28-e979d24780d6" providerId="ADAL" clId="{99A83181-1BD3-4C8C-8EF4-093B1D6A7868}" dt="2025-01-03T18:30:17.669" v="0"/>
          <ac:spMkLst>
            <pc:docMk/>
            <pc:sldMk cId="2700941610" sldId="613"/>
            <ac:spMk id="3" creationId="{DC0C7E6B-2D8A-45EC-9682-AC2FA016540D}"/>
          </ac:spMkLst>
        </pc:spChg>
        <pc:spChg chg="mod">
          <ac:chgData name="Metz, Loretta - FPAC-NRCS, AZ" userId="2b26dc92-d5c3-4839-9e28-e979d24780d6" providerId="ADAL" clId="{99A83181-1BD3-4C8C-8EF4-093B1D6A7868}" dt="2025-01-03T18:30:17.669" v="0"/>
          <ac:spMkLst>
            <pc:docMk/>
            <pc:sldMk cId="2700941610" sldId="613"/>
            <ac:spMk id="5" creationId="{D3172C03-5FB7-D042-9E4E-D7C1C6515A49}"/>
          </ac:spMkLst>
        </pc:spChg>
        <pc:spChg chg="mod">
          <ac:chgData name="Metz, Loretta - FPAC-NRCS, AZ" userId="2b26dc92-d5c3-4839-9e28-e979d24780d6" providerId="ADAL" clId="{99A83181-1BD3-4C8C-8EF4-093B1D6A7868}" dt="2025-01-03T18:30:17.669" v="0"/>
          <ac:spMkLst>
            <pc:docMk/>
            <pc:sldMk cId="2700941610" sldId="613"/>
            <ac:spMk id="6" creationId="{8ACAA160-94D7-87D3-84BB-CACC99E1794B}"/>
          </ac:spMkLst>
        </pc:spChg>
        <pc:spChg chg="mod">
          <ac:chgData name="Metz, Loretta - FPAC-NRCS, AZ" userId="2b26dc92-d5c3-4839-9e28-e979d24780d6" providerId="ADAL" clId="{99A83181-1BD3-4C8C-8EF4-093B1D6A7868}" dt="2025-01-03T18:30:17.669" v="0"/>
          <ac:spMkLst>
            <pc:docMk/>
            <pc:sldMk cId="2700941610" sldId="613"/>
            <ac:spMk id="7" creationId="{D32439D4-2104-7F72-47AC-DC22E0047212}"/>
          </ac:spMkLst>
        </pc:spChg>
        <pc:spChg chg="mod">
          <ac:chgData name="Metz, Loretta - FPAC-NRCS, AZ" userId="2b26dc92-d5c3-4839-9e28-e979d24780d6" providerId="ADAL" clId="{99A83181-1BD3-4C8C-8EF4-093B1D6A7868}" dt="2025-01-03T18:30:17.669" v="0"/>
          <ac:spMkLst>
            <pc:docMk/>
            <pc:sldMk cId="2700941610" sldId="613"/>
            <ac:spMk id="8" creationId="{E2BB858C-CCB8-5DCF-4915-4CE22D1D10A5}"/>
          </ac:spMkLst>
        </pc:spChg>
        <pc:spChg chg="mod">
          <ac:chgData name="Metz, Loretta - FPAC-NRCS, AZ" userId="2b26dc92-d5c3-4839-9e28-e979d24780d6" providerId="ADAL" clId="{99A83181-1BD3-4C8C-8EF4-093B1D6A7868}" dt="2025-01-03T18:30:17.669" v="0"/>
          <ac:spMkLst>
            <pc:docMk/>
            <pc:sldMk cId="2700941610" sldId="613"/>
            <ac:spMk id="9" creationId="{C2F7B6FB-FC30-B538-CD90-F2E7288F18DA}"/>
          </ac:spMkLst>
        </pc:spChg>
        <pc:spChg chg="mod">
          <ac:chgData name="Metz, Loretta - FPAC-NRCS, AZ" userId="2b26dc92-d5c3-4839-9e28-e979d24780d6" providerId="ADAL" clId="{99A83181-1BD3-4C8C-8EF4-093B1D6A7868}" dt="2025-01-03T18:30:17.669" v="0"/>
          <ac:spMkLst>
            <pc:docMk/>
            <pc:sldMk cId="2700941610" sldId="613"/>
            <ac:spMk id="10" creationId="{F96352D9-1122-557B-9F9E-09AC92782E7A}"/>
          </ac:spMkLst>
        </pc:spChg>
        <pc:spChg chg="mod">
          <ac:chgData name="Metz, Loretta - FPAC-NRCS, AZ" userId="2b26dc92-d5c3-4839-9e28-e979d24780d6" providerId="ADAL" clId="{99A83181-1BD3-4C8C-8EF4-093B1D6A7868}" dt="2025-01-03T18:30:17.669" v="0"/>
          <ac:spMkLst>
            <pc:docMk/>
            <pc:sldMk cId="2700941610" sldId="613"/>
            <ac:spMk id="11" creationId="{C580C177-F737-AAF8-43E6-5D208B3CD8E4}"/>
          </ac:spMkLst>
        </pc:spChg>
        <pc:spChg chg="mod">
          <ac:chgData name="Metz, Loretta - FPAC-NRCS, AZ" userId="2b26dc92-d5c3-4839-9e28-e979d24780d6" providerId="ADAL" clId="{99A83181-1BD3-4C8C-8EF4-093B1D6A7868}" dt="2025-01-03T18:30:17.669" v="0"/>
          <ac:spMkLst>
            <pc:docMk/>
            <pc:sldMk cId="2700941610" sldId="613"/>
            <ac:spMk id="12" creationId="{A1C51E9C-B7C6-4541-6E79-66C549F18EA3}"/>
          </ac:spMkLst>
        </pc:spChg>
        <pc:grpChg chg="mod">
          <ac:chgData name="Metz, Loretta - FPAC-NRCS, AZ" userId="2b26dc92-d5c3-4839-9e28-e979d24780d6" providerId="ADAL" clId="{99A83181-1BD3-4C8C-8EF4-093B1D6A7868}" dt="2025-01-03T18:30:17.669" v="0"/>
          <ac:grpSpMkLst>
            <pc:docMk/>
            <pc:sldMk cId="2700941610" sldId="613"/>
            <ac:grpSpMk id="14" creationId="{E787F859-5E95-1B74-8B74-4C32E20F5E9D}"/>
          </ac:grpSpMkLst>
        </pc:grpChg>
        <pc:picChg chg="mod">
          <ac:chgData name="Metz, Loretta - FPAC-NRCS, AZ" userId="2b26dc92-d5c3-4839-9e28-e979d24780d6" providerId="ADAL" clId="{99A83181-1BD3-4C8C-8EF4-093B1D6A7868}" dt="2025-01-03T18:30:17.669" v="0"/>
          <ac:picMkLst>
            <pc:docMk/>
            <pc:sldMk cId="2700941610" sldId="613"/>
            <ac:picMk id="4" creationId="{FAC963A3-A080-4E70-B756-EC598CD0C3A1}"/>
          </ac:picMkLst>
        </pc:picChg>
      </pc:sldChg>
      <pc:sldChg chg="modSp modNotes">
        <pc:chgData name="Metz, Loretta - FPAC-NRCS, AZ" userId="2b26dc92-d5c3-4839-9e28-e979d24780d6" providerId="ADAL" clId="{99A83181-1BD3-4C8C-8EF4-093B1D6A7868}" dt="2025-01-03T18:30:17.669" v="0"/>
        <pc:sldMkLst>
          <pc:docMk/>
          <pc:sldMk cId="2741356947" sldId="614"/>
        </pc:sldMkLst>
        <pc:spChg chg="mod">
          <ac:chgData name="Metz, Loretta - FPAC-NRCS, AZ" userId="2b26dc92-d5c3-4839-9e28-e979d24780d6" providerId="ADAL" clId="{99A83181-1BD3-4C8C-8EF4-093B1D6A7868}" dt="2025-01-03T18:30:17.669" v="0"/>
          <ac:spMkLst>
            <pc:docMk/>
            <pc:sldMk cId="2741356947" sldId="614"/>
            <ac:spMk id="2" creationId="{045CB7E6-5E19-474E-83F2-908E7E21C2D7}"/>
          </ac:spMkLst>
        </pc:spChg>
        <pc:spChg chg="mod">
          <ac:chgData name="Metz, Loretta - FPAC-NRCS, AZ" userId="2b26dc92-d5c3-4839-9e28-e979d24780d6" providerId="ADAL" clId="{99A83181-1BD3-4C8C-8EF4-093B1D6A7868}" dt="2025-01-03T18:30:17.669" v="0"/>
          <ac:spMkLst>
            <pc:docMk/>
            <pc:sldMk cId="2741356947" sldId="614"/>
            <ac:spMk id="3" creationId="{E1A8D37D-4808-4799-BAC8-C5FCE20257FD}"/>
          </ac:spMkLst>
        </pc:spChg>
      </pc:sldChg>
      <pc:sldChg chg="modSp modNotes">
        <pc:chgData name="Metz, Loretta - FPAC-NRCS, AZ" userId="2b26dc92-d5c3-4839-9e28-e979d24780d6" providerId="ADAL" clId="{99A83181-1BD3-4C8C-8EF4-093B1D6A7868}" dt="2025-01-03T18:30:17.669" v="0"/>
        <pc:sldMkLst>
          <pc:docMk/>
          <pc:sldMk cId="282831237" sldId="615"/>
        </pc:sldMkLst>
        <pc:spChg chg="mod">
          <ac:chgData name="Metz, Loretta - FPAC-NRCS, AZ" userId="2b26dc92-d5c3-4839-9e28-e979d24780d6" providerId="ADAL" clId="{99A83181-1BD3-4C8C-8EF4-093B1D6A7868}" dt="2025-01-03T18:30:17.669" v="0"/>
          <ac:spMkLst>
            <pc:docMk/>
            <pc:sldMk cId="282831237" sldId="615"/>
            <ac:spMk id="2" creationId="{DF1A2A40-5459-43FD-8A8A-92917E02E018}"/>
          </ac:spMkLst>
        </pc:spChg>
        <pc:spChg chg="mod">
          <ac:chgData name="Metz, Loretta - FPAC-NRCS, AZ" userId="2b26dc92-d5c3-4839-9e28-e979d24780d6" providerId="ADAL" clId="{99A83181-1BD3-4C8C-8EF4-093B1D6A7868}" dt="2025-01-03T18:30:17.669" v="0"/>
          <ac:spMkLst>
            <pc:docMk/>
            <pc:sldMk cId="282831237" sldId="615"/>
            <ac:spMk id="3" creationId="{0D74FDF9-0812-4F76-8D53-E50C2C078ECB}"/>
          </ac:spMkLst>
        </pc:spChg>
        <pc:spChg chg="mod">
          <ac:chgData name="Metz, Loretta - FPAC-NRCS, AZ" userId="2b26dc92-d5c3-4839-9e28-e979d24780d6" providerId="ADAL" clId="{99A83181-1BD3-4C8C-8EF4-093B1D6A7868}" dt="2025-01-03T18:30:17.669" v="0"/>
          <ac:spMkLst>
            <pc:docMk/>
            <pc:sldMk cId="282831237" sldId="615"/>
            <ac:spMk id="4" creationId="{4C94BAE7-F948-4C84-9C12-B6C3FC202088}"/>
          </ac:spMkLst>
        </pc:spChg>
      </pc:sldChg>
      <pc:sldChg chg="modSp modNotes">
        <pc:chgData name="Metz, Loretta - FPAC-NRCS, AZ" userId="2b26dc92-d5c3-4839-9e28-e979d24780d6" providerId="ADAL" clId="{99A83181-1BD3-4C8C-8EF4-093B1D6A7868}" dt="2025-01-03T18:30:17.669" v="0"/>
        <pc:sldMkLst>
          <pc:docMk/>
          <pc:sldMk cId="297927486" sldId="616"/>
        </pc:sldMkLst>
        <pc:spChg chg="mod">
          <ac:chgData name="Metz, Loretta - FPAC-NRCS, AZ" userId="2b26dc92-d5c3-4839-9e28-e979d24780d6" providerId="ADAL" clId="{99A83181-1BD3-4C8C-8EF4-093B1D6A7868}" dt="2025-01-03T18:30:17.669" v="0"/>
          <ac:spMkLst>
            <pc:docMk/>
            <pc:sldMk cId="297927486" sldId="616"/>
            <ac:spMk id="2" creationId="{85613EB5-102D-4FC5-ACE3-E5BC699E8142}"/>
          </ac:spMkLst>
        </pc:spChg>
        <pc:spChg chg="mod">
          <ac:chgData name="Metz, Loretta - FPAC-NRCS, AZ" userId="2b26dc92-d5c3-4839-9e28-e979d24780d6" providerId="ADAL" clId="{99A83181-1BD3-4C8C-8EF4-093B1D6A7868}" dt="2025-01-03T18:30:17.669" v="0"/>
          <ac:spMkLst>
            <pc:docMk/>
            <pc:sldMk cId="297927486" sldId="616"/>
            <ac:spMk id="3" creationId="{00F64E04-8AC7-42B3-BAC1-BB57529FA620}"/>
          </ac:spMkLst>
        </pc:spChg>
        <pc:picChg chg="mod">
          <ac:chgData name="Metz, Loretta - FPAC-NRCS, AZ" userId="2b26dc92-d5c3-4839-9e28-e979d24780d6" providerId="ADAL" clId="{99A83181-1BD3-4C8C-8EF4-093B1D6A7868}" dt="2025-01-03T18:30:17.669" v="0"/>
          <ac:picMkLst>
            <pc:docMk/>
            <pc:sldMk cId="297927486" sldId="616"/>
            <ac:picMk id="6" creationId="{14228674-7DDC-4FEC-8660-6209B343130C}"/>
          </ac:picMkLst>
        </pc:picChg>
      </pc:sldChg>
      <pc:sldChg chg="modSp modNotes">
        <pc:chgData name="Metz, Loretta - FPAC-NRCS, AZ" userId="2b26dc92-d5c3-4839-9e28-e979d24780d6" providerId="ADAL" clId="{99A83181-1BD3-4C8C-8EF4-093B1D6A7868}" dt="2025-01-03T18:30:17.669" v="0"/>
        <pc:sldMkLst>
          <pc:docMk/>
          <pc:sldMk cId="2293050081" sldId="617"/>
        </pc:sldMkLst>
        <pc:spChg chg="mod">
          <ac:chgData name="Metz, Loretta - FPAC-NRCS, AZ" userId="2b26dc92-d5c3-4839-9e28-e979d24780d6" providerId="ADAL" clId="{99A83181-1BD3-4C8C-8EF4-093B1D6A7868}" dt="2025-01-03T18:30:17.669" v="0"/>
          <ac:spMkLst>
            <pc:docMk/>
            <pc:sldMk cId="2293050081" sldId="617"/>
            <ac:spMk id="2" creationId="{85613EB5-102D-4FC5-ACE3-E5BC699E8142}"/>
          </ac:spMkLst>
        </pc:spChg>
        <pc:spChg chg="mod">
          <ac:chgData name="Metz, Loretta - FPAC-NRCS, AZ" userId="2b26dc92-d5c3-4839-9e28-e979d24780d6" providerId="ADAL" clId="{99A83181-1BD3-4C8C-8EF4-093B1D6A7868}" dt="2025-01-03T18:30:17.669" v="0"/>
          <ac:spMkLst>
            <pc:docMk/>
            <pc:sldMk cId="2293050081" sldId="617"/>
            <ac:spMk id="3" creationId="{00F64E04-8AC7-42B3-BAC1-BB57529FA620}"/>
          </ac:spMkLst>
        </pc:spChg>
        <pc:picChg chg="mod">
          <ac:chgData name="Metz, Loretta - FPAC-NRCS, AZ" userId="2b26dc92-d5c3-4839-9e28-e979d24780d6" providerId="ADAL" clId="{99A83181-1BD3-4C8C-8EF4-093B1D6A7868}" dt="2025-01-03T18:30:17.669" v="0"/>
          <ac:picMkLst>
            <pc:docMk/>
            <pc:sldMk cId="2293050081" sldId="617"/>
            <ac:picMk id="6" creationId="{12ABA5CD-86FB-4EDC-933D-1D0F0195CB17}"/>
          </ac:picMkLst>
        </pc:picChg>
      </pc:sldChg>
      <pc:sldChg chg="modSp modNotes">
        <pc:chgData name="Metz, Loretta - FPAC-NRCS, AZ" userId="2b26dc92-d5c3-4839-9e28-e979d24780d6" providerId="ADAL" clId="{99A83181-1BD3-4C8C-8EF4-093B1D6A7868}" dt="2025-01-03T18:30:17.669" v="0"/>
        <pc:sldMkLst>
          <pc:docMk/>
          <pc:sldMk cId="3903596043" sldId="618"/>
        </pc:sldMkLst>
        <pc:spChg chg="mod">
          <ac:chgData name="Metz, Loretta - FPAC-NRCS, AZ" userId="2b26dc92-d5c3-4839-9e28-e979d24780d6" providerId="ADAL" clId="{99A83181-1BD3-4C8C-8EF4-093B1D6A7868}" dt="2025-01-03T18:30:17.669" v="0"/>
          <ac:spMkLst>
            <pc:docMk/>
            <pc:sldMk cId="3903596043" sldId="618"/>
            <ac:spMk id="3" creationId="{0D74FDF9-0812-4F76-8D53-E50C2C078ECB}"/>
          </ac:spMkLst>
        </pc:spChg>
        <pc:spChg chg="mod">
          <ac:chgData name="Metz, Loretta - FPAC-NRCS, AZ" userId="2b26dc92-d5c3-4839-9e28-e979d24780d6" providerId="ADAL" clId="{99A83181-1BD3-4C8C-8EF4-093B1D6A7868}" dt="2025-01-03T18:30:17.669" v="0"/>
          <ac:spMkLst>
            <pc:docMk/>
            <pc:sldMk cId="3903596043" sldId="618"/>
            <ac:spMk id="4" creationId="{24A58E0F-DF04-2197-7920-EE5F20ECBC76}"/>
          </ac:spMkLst>
        </pc:spChg>
        <pc:picChg chg="mod">
          <ac:chgData name="Metz, Loretta - FPAC-NRCS, AZ" userId="2b26dc92-d5c3-4839-9e28-e979d24780d6" providerId="ADAL" clId="{99A83181-1BD3-4C8C-8EF4-093B1D6A7868}" dt="2025-01-03T18:30:17.669" v="0"/>
          <ac:picMkLst>
            <pc:docMk/>
            <pc:sldMk cId="3903596043" sldId="618"/>
            <ac:picMk id="7" creationId="{2D0E4679-AA5A-4DBB-9185-F57B6BB6E78F}"/>
          </ac:picMkLst>
        </pc:picChg>
      </pc:sldChg>
      <pc:sldChg chg="modSp modNotes">
        <pc:chgData name="Metz, Loretta - FPAC-NRCS, AZ" userId="2b26dc92-d5c3-4839-9e28-e979d24780d6" providerId="ADAL" clId="{99A83181-1BD3-4C8C-8EF4-093B1D6A7868}" dt="2025-01-03T18:30:17.669" v="0"/>
        <pc:sldMkLst>
          <pc:docMk/>
          <pc:sldMk cId="523107419" sldId="619"/>
        </pc:sldMkLst>
        <pc:spChg chg="mod">
          <ac:chgData name="Metz, Loretta - FPAC-NRCS, AZ" userId="2b26dc92-d5c3-4839-9e28-e979d24780d6" providerId="ADAL" clId="{99A83181-1BD3-4C8C-8EF4-093B1D6A7868}" dt="2025-01-03T18:30:17.669" v="0"/>
          <ac:spMkLst>
            <pc:docMk/>
            <pc:sldMk cId="523107419" sldId="619"/>
            <ac:spMk id="2" creationId="{85613EB5-102D-4FC5-ACE3-E5BC699E8142}"/>
          </ac:spMkLst>
        </pc:spChg>
        <pc:spChg chg="mod">
          <ac:chgData name="Metz, Loretta - FPAC-NRCS, AZ" userId="2b26dc92-d5c3-4839-9e28-e979d24780d6" providerId="ADAL" clId="{99A83181-1BD3-4C8C-8EF4-093B1D6A7868}" dt="2025-01-03T18:30:17.669" v="0"/>
          <ac:spMkLst>
            <pc:docMk/>
            <pc:sldMk cId="523107419" sldId="619"/>
            <ac:spMk id="3" creationId="{00F64E04-8AC7-42B3-BAC1-BB57529FA620}"/>
          </ac:spMkLst>
        </pc:spChg>
        <pc:picChg chg="mod">
          <ac:chgData name="Metz, Loretta - FPAC-NRCS, AZ" userId="2b26dc92-d5c3-4839-9e28-e979d24780d6" providerId="ADAL" clId="{99A83181-1BD3-4C8C-8EF4-093B1D6A7868}" dt="2025-01-03T18:30:17.669" v="0"/>
          <ac:picMkLst>
            <pc:docMk/>
            <pc:sldMk cId="523107419" sldId="619"/>
            <ac:picMk id="6" creationId="{2F57B72B-D341-40F0-A5AC-02B7D93D801F}"/>
          </ac:picMkLst>
        </pc:picChg>
      </pc:sldChg>
      <pc:sldChg chg="modSp mod modNotes">
        <pc:chgData name="Metz, Loretta - FPAC-NRCS, AZ" userId="2b26dc92-d5c3-4839-9e28-e979d24780d6" providerId="ADAL" clId="{99A83181-1BD3-4C8C-8EF4-093B1D6A7868}" dt="2025-01-03T18:41:03.589" v="16" actId="113"/>
        <pc:sldMkLst>
          <pc:docMk/>
          <pc:sldMk cId="1818300882" sldId="620"/>
        </pc:sldMkLst>
        <pc:spChg chg="mod">
          <ac:chgData name="Metz, Loretta - FPAC-NRCS, AZ" userId="2b26dc92-d5c3-4839-9e28-e979d24780d6" providerId="ADAL" clId="{99A83181-1BD3-4C8C-8EF4-093B1D6A7868}" dt="2025-01-03T18:41:03.589" v="16" actId="113"/>
          <ac:spMkLst>
            <pc:docMk/>
            <pc:sldMk cId="1818300882" sldId="620"/>
            <ac:spMk id="2" creationId="{85613EB5-102D-4FC5-ACE3-E5BC699E8142}"/>
          </ac:spMkLst>
        </pc:spChg>
        <pc:spChg chg="mod">
          <ac:chgData name="Metz, Loretta - FPAC-NRCS, AZ" userId="2b26dc92-d5c3-4839-9e28-e979d24780d6" providerId="ADAL" clId="{99A83181-1BD3-4C8C-8EF4-093B1D6A7868}" dt="2025-01-03T18:30:17.669" v="0"/>
          <ac:spMkLst>
            <pc:docMk/>
            <pc:sldMk cId="1818300882" sldId="620"/>
            <ac:spMk id="3" creationId="{00F64E04-8AC7-42B3-BAC1-BB57529FA620}"/>
          </ac:spMkLst>
        </pc:spChg>
        <pc:picChg chg="mod">
          <ac:chgData name="Metz, Loretta - FPAC-NRCS, AZ" userId="2b26dc92-d5c3-4839-9e28-e979d24780d6" providerId="ADAL" clId="{99A83181-1BD3-4C8C-8EF4-093B1D6A7868}" dt="2025-01-03T18:30:17.669" v="0"/>
          <ac:picMkLst>
            <pc:docMk/>
            <pc:sldMk cId="1818300882" sldId="620"/>
            <ac:picMk id="6" creationId="{B78778BE-33FE-42DB-AD27-67099247D3C2}"/>
          </ac:picMkLst>
        </pc:picChg>
      </pc:sldChg>
      <pc:sldChg chg="modSp modNotes">
        <pc:chgData name="Metz, Loretta - FPAC-NRCS, AZ" userId="2b26dc92-d5c3-4839-9e28-e979d24780d6" providerId="ADAL" clId="{99A83181-1BD3-4C8C-8EF4-093B1D6A7868}" dt="2025-01-03T18:30:17.669" v="0"/>
        <pc:sldMkLst>
          <pc:docMk/>
          <pc:sldMk cId="1178288779" sldId="632"/>
        </pc:sldMkLst>
        <pc:spChg chg="mod">
          <ac:chgData name="Metz, Loretta - FPAC-NRCS, AZ" userId="2b26dc92-d5c3-4839-9e28-e979d24780d6" providerId="ADAL" clId="{99A83181-1BD3-4C8C-8EF4-093B1D6A7868}" dt="2025-01-03T18:30:17.669" v="0"/>
          <ac:spMkLst>
            <pc:docMk/>
            <pc:sldMk cId="1178288779" sldId="632"/>
            <ac:spMk id="2" creationId="{DF1A2A40-5459-43FD-8A8A-92917E02E018}"/>
          </ac:spMkLst>
        </pc:spChg>
        <pc:spChg chg="mod">
          <ac:chgData name="Metz, Loretta - FPAC-NRCS, AZ" userId="2b26dc92-d5c3-4839-9e28-e979d24780d6" providerId="ADAL" clId="{99A83181-1BD3-4C8C-8EF4-093B1D6A7868}" dt="2025-01-03T18:30:17.669" v="0"/>
          <ac:spMkLst>
            <pc:docMk/>
            <pc:sldMk cId="1178288779" sldId="632"/>
            <ac:spMk id="3" creationId="{0D74FDF9-0812-4F76-8D53-E50C2C078ECB}"/>
          </ac:spMkLst>
        </pc:spChg>
        <pc:spChg chg="mod">
          <ac:chgData name="Metz, Loretta - FPAC-NRCS, AZ" userId="2b26dc92-d5c3-4839-9e28-e979d24780d6" providerId="ADAL" clId="{99A83181-1BD3-4C8C-8EF4-093B1D6A7868}" dt="2025-01-03T18:30:17.669" v="0"/>
          <ac:spMkLst>
            <pc:docMk/>
            <pc:sldMk cId="1178288779" sldId="632"/>
            <ac:spMk id="4" creationId="{5184ECD1-7DB8-B09A-3835-233B20DFEBD8}"/>
          </ac:spMkLst>
        </pc:spChg>
        <pc:picChg chg="mod">
          <ac:chgData name="Metz, Loretta - FPAC-NRCS, AZ" userId="2b26dc92-d5c3-4839-9e28-e979d24780d6" providerId="ADAL" clId="{99A83181-1BD3-4C8C-8EF4-093B1D6A7868}" dt="2025-01-03T18:30:17.669" v="0"/>
          <ac:picMkLst>
            <pc:docMk/>
            <pc:sldMk cId="1178288779" sldId="632"/>
            <ac:picMk id="6" creationId="{02C4AD8F-F329-4211-99AF-6655F37E7537}"/>
          </ac:picMkLst>
        </pc:picChg>
      </pc:sldChg>
      <pc:sldChg chg="modSp modNotes">
        <pc:chgData name="Metz, Loretta - FPAC-NRCS, AZ" userId="2b26dc92-d5c3-4839-9e28-e979d24780d6" providerId="ADAL" clId="{99A83181-1BD3-4C8C-8EF4-093B1D6A7868}" dt="2025-01-03T18:30:17.669" v="0"/>
        <pc:sldMkLst>
          <pc:docMk/>
          <pc:sldMk cId="1130622500" sldId="633"/>
        </pc:sldMkLst>
        <pc:spChg chg="mod">
          <ac:chgData name="Metz, Loretta - FPAC-NRCS, AZ" userId="2b26dc92-d5c3-4839-9e28-e979d24780d6" providerId="ADAL" clId="{99A83181-1BD3-4C8C-8EF4-093B1D6A7868}" dt="2025-01-03T18:30:17.669" v="0"/>
          <ac:spMkLst>
            <pc:docMk/>
            <pc:sldMk cId="1130622500" sldId="633"/>
            <ac:spMk id="3" creationId="{0D74FDF9-0812-4F76-8D53-E50C2C078ECB}"/>
          </ac:spMkLst>
        </pc:spChg>
        <pc:spChg chg="mod">
          <ac:chgData name="Metz, Loretta - FPAC-NRCS, AZ" userId="2b26dc92-d5c3-4839-9e28-e979d24780d6" providerId="ADAL" clId="{99A83181-1BD3-4C8C-8EF4-093B1D6A7868}" dt="2025-01-03T18:30:17.669" v="0"/>
          <ac:spMkLst>
            <pc:docMk/>
            <pc:sldMk cId="1130622500" sldId="633"/>
            <ac:spMk id="5" creationId="{D77D313B-E9C2-3964-982E-533AF1C4E1FD}"/>
          </ac:spMkLst>
        </pc:spChg>
        <pc:picChg chg="mod">
          <ac:chgData name="Metz, Loretta - FPAC-NRCS, AZ" userId="2b26dc92-d5c3-4839-9e28-e979d24780d6" providerId="ADAL" clId="{99A83181-1BD3-4C8C-8EF4-093B1D6A7868}" dt="2025-01-03T18:30:17.669" v="0"/>
          <ac:picMkLst>
            <pc:docMk/>
            <pc:sldMk cId="1130622500" sldId="633"/>
            <ac:picMk id="4" creationId="{4A123D93-7780-40B1-8DA1-7152EC83C8F1}"/>
          </ac:picMkLst>
        </pc:picChg>
      </pc:sldChg>
      <pc:sldChg chg="modSp modNotes">
        <pc:chgData name="Metz, Loretta - FPAC-NRCS, AZ" userId="2b26dc92-d5c3-4839-9e28-e979d24780d6" providerId="ADAL" clId="{99A83181-1BD3-4C8C-8EF4-093B1D6A7868}" dt="2025-01-03T18:30:17.669" v="0"/>
        <pc:sldMkLst>
          <pc:docMk/>
          <pc:sldMk cId="876724200" sldId="635"/>
        </pc:sldMkLst>
        <pc:spChg chg="mod">
          <ac:chgData name="Metz, Loretta - FPAC-NRCS, AZ" userId="2b26dc92-d5c3-4839-9e28-e979d24780d6" providerId="ADAL" clId="{99A83181-1BD3-4C8C-8EF4-093B1D6A7868}" dt="2025-01-03T18:30:17.669" v="0"/>
          <ac:spMkLst>
            <pc:docMk/>
            <pc:sldMk cId="876724200" sldId="635"/>
            <ac:spMk id="2" creationId="{DF1A2A40-5459-43FD-8A8A-92917E02E018}"/>
          </ac:spMkLst>
        </pc:spChg>
        <pc:spChg chg="mod">
          <ac:chgData name="Metz, Loretta - FPAC-NRCS, AZ" userId="2b26dc92-d5c3-4839-9e28-e979d24780d6" providerId="ADAL" clId="{99A83181-1BD3-4C8C-8EF4-093B1D6A7868}" dt="2025-01-03T18:30:17.669" v="0"/>
          <ac:spMkLst>
            <pc:docMk/>
            <pc:sldMk cId="876724200" sldId="635"/>
            <ac:spMk id="3" creationId="{0D74FDF9-0812-4F76-8D53-E50C2C078ECB}"/>
          </ac:spMkLst>
        </pc:spChg>
        <pc:picChg chg="mod">
          <ac:chgData name="Metz, Loretta - FPAC-NRCS, AZ" userId="2b26dc92-d5c3-4839-9e28-e979d24780d6" providerId="ADAL" clId="{99A83181-1BD3-4C8C-8EF4-093B1D6A7868}" dt="2025-01-03T18:30:17.669" v="0"/>
          <ac:picMkLst>
            <pc:docMk/>
            <pc:sldMk cId="876724200" sldId="635"/>
            <ac:picMk id="5" creationId="{9A1D5C62-643D-4352-8417-8BFE10D14FFF}"/>
          </ac:picMkLst>
        </pc:picChg>
        <pc:picChg chg="mod">
          <ac:chgData name="Metz, Loretta - FPAC-NRCS, AZ" userId="2b26dc92-d5c3-4839-9e28-e979d24780d6" providerId="ADAL" clId="{99A83181-1BD3-4C8C-8EF4-093B1D6A7868}" dt="2025-01-03T18:30:17.669" v="0"/>
          <ac:picMkLst>
            <pc:docMk/>
            <pc:sldMk cId="876724200" sldId="635"/>
            <ac:picMk id="6" creationId="{306C0DAF-88A1-4E2F-9F2C-F71D557097F0}"/>
          </ac:picMkLst>
        </pc:picChg>
      </pc:sldChg>
      <pc:sldChg chg="modSp modNotes">
        <pc:chgData name="Metz, Loretta - FPAC-NRCS, AZ" userId="2b26dc92-d5c3-4839-9e28-e979d24780d6" providerId="ADAL" clId="{99A83181-1BD3-4C8C-8EF4-093B1D6A7868}" dt="2025-01-03T18:30:17.669" v="0"/>
        <pc:sldMkLst>
          <pc:docMk/>
          <pc:sldMk cId="1822232732" sldId="636"/>
        </pc:sldMkLst>
        <pc:spChg chg="mod">
          <ac:chgData name="Metz, Loretta - FPAC-NRCS, AZ" userId="2b26dc92-d5c3-4839-9e28-e979d24780d6" providerId="ADAL" clId="{99A83181-1BD3-4C8C-8EF4-093B1D6A7868}" dt="2025-01-03T18:30:17.669" v="0"/>
          <ac:spMkLst>
            <pc:docMk/>
            <pc:sldMk cId="1822232732" sldId="636"/>
            <ac:spMk id="3" creationId="{0D74FDF9-0812-4F76-8D53-E50C2C078ECB}"/>
          </ac:spMkLst>
        </pc:spChg>
        <pc:spChg chg="mod">
          <ac:chgData name="Metz, Loretta - FPAC-NRCS, AZ" userId="2b26dc92-d5c3-4839-9e28-e979d24780d6" providerId="ADAL" clId="{99A83181-1BD3-4C8C-8EF4-093B1D6A7868}" dt="2025-01-03T18:30:17.669" v="0"/>
          <ac:spMkLst>
            <pc:docMk/>
            <pc:sldMk cId="1822232732" sldId="636"/>
            <ac:spMk id="5" creationId="{AB9E54C5-BCFA-ADD3-499E-432AF40FCB30}"/>
          </ac:spMkLst>
        </pc:spChg>
        <pc:picChg chg="mod">
          <ac:chgData name="Metz, Loretta - FPAC-NRCS, AZ" userId="2b26dc92-d5c3-4839-9e28-e979d24780d6" providerId="ADAL" clId="{99A83181-1BD3-4C8C-8EF4-093B1D6A7868}" dt="2025-01-03T18:30:17.669" v="0"/>
          <ac:picMkLst>
            <pc:docMk/>
            <pc:sldMk cId="1822232732" sldId="636"/>
            <ac:picMk id="4" creationId="{0784D112-ACCB-45E9-999A-25453A1F606D}"/>
          </ac:picMkLst>
        </pc:picChg>
      </pc:sldChg>
      <pc:sldChg chg="modSp modNotes">
        <pc:chgData name="Metz, Loretta - FPAC-NRCS, AZ" userId="2b26dc92-d5c3-4839-9e28-e979d24780d6" providerId="ADAL" clId="{99A83181-1BD3-4C8C-8EF4-093B1D6A7868}" dt="2025-01-03T18:30:17.669" v="0"/>
        <pc:sldMkLst>
          <pc:docMk/>
          <pc:sldMk cId="591211579" sldId="637"/>
        </pc:sldMkLst>
        <pc:spChg chg="mod">
          <ac:chgData name="Metz, Loretta - FPAC-NRCS, AZ" userId="2b26dc92-d5c3-4839-9e28-e979d24780d6" providerId="ADAL" clId="{99A83181-1BD3-4C8C-8EF4-093B1D6A7868}" dt="2025-01-03T18:30:17.669" v="0"/>
          <ac:spMkLst>
            <pc:docMk/>
            <pc:sldMk cId="591211579" sldId="637"/>
            <ac:spMk id="3" creationId="{0D74FDF9-0812-4F76-8D53-E50C2C078ECB}"/>
          </ac:spMkLst>
        </pc:spChg>
        <pc:spChg chg="mod">
          <ac:chgData name="Metz, Loretta - FPAC-NRCS, AZ" userId="2b26dc92-d5c3-4839-9e28-e979d24780d6" providerId="ADAL" clId="{99A83181-1BD3-4C8C-8EF4-093B1D6A7868}" dt="2025-01-03T18:30:17.669" v="0"/>
          <ac:spMkLst>
            <pc:docMk/>
            <pc:sldMk cId="591211579" sldId="637"/>
            <ac:spMk id="5" creationId="{7C8481A6-6EF8-1440-ECB3-41A90C5BC55C}"/>
          </ac:spMkLst>
        </pc:spChg>
        <pc:spChg chg="mod">
          <ac:chgData name="Metz, Loretta - FPAC-NRCS, AZ" userId="2b26dc92-d5c3-4839-9e28-e979d24780d6" providerId="ADAL" clId="{99A83181-1BD3-4C8C-8EF4-093B1D6A7868}" dt="2025-01-03T18:30:17.669" v="0"/>
          <ac:spMkLst>
            <pc:docMk/>
            <pc:sldMk cId="591211579" sldId="637"/>
            <ac:spMk id="7" creationId="{1DA0CBCA-F7A6-0566-43B2-736847A3BBF3}"/>
          </ac:spMkLst>
        </pc:spChg>
        <pc:picChg chg="mod">
          <ac:chgData name="Metz, Loretta - FPAC-NRCS, AZ" userId="2b26dc92-d5c3-4839-9e28-e979d24780d6" providerId="ADAL" clId="{99A83181-1BD3-4C8C-8EF4-093B1D6A7868}" dt="2025-01-03T18:30:17.669" v="0"/>
          <ac:picMkLst>
            <pc:docMk/>
            <pc:sldMk cId="591211579" sldId="637"/>
            <ac:picMk id="4" creationId="{AF215161-F821-443F-9587-25C638AA501F}"/>
          </ac:picMkLst>
        </pc:picChg>
      </pc:sldChg>
      <pc:sldChg chg="modSp modNotes">
        <pc:chgData name="Metz, Loretta - FPAC-NRCS, AZ" userId="2b26dc92-d5c3-4839-9e28-e979d24780d6" providerId="ADAL" clId="{99A83181-1BD3-4C8C-8EF4-093B1D6A7868}" dt="2025-01-03T18:30:17.669" v="0"/>
        <pc:sldMkLst>
          <pc:docMk/>
          <pc:sldMk cId="18229752" sldId="638"/>
        </pc:sldMkLst>
        <pc:spChg chg="mod">
          <ac:chgData name="Metz, Loretta - FPAC-NRCS, AZ" userId="2b26dc92-d5c3-4839-9e28-e979d24780d6" providerId="ADAL" clId="{99A83181-1BD3-4C8C-8EF4-093B1D6A7868}" dt="2025-01-03T18:30:17.669" v="0"/>
          <ac:spMkLst>
            <pc:docMk/>
            <pc:sldMk cId="18229752" sldId="638"/>
            <ac:spMk id="3" creationId="{5E985A29-E4BD-1925-0B4B-A0032E3693E9}"/>
          </ac:spMkLst>
        </pc:spChg>
        <pc:picChg chg="mod">
          <ac:chgData name="Metz, Loretta - FPAC-NRCS, AZ" userId="2b26dc92-d5c3-4839-9e28-e979d24780d6" providerId="ADAL" clId="{99A83181-1BD3-4C8C-8EF4-093B1D6A7868}" dt="2025-01-03T18:30:17.669" v="0"/>
          <ac:picMkLst>
            <pc:docMk/>
            <pc:sldMk cId="18229752" sldId="638"/>
            <ac:picMk id="4" creationId="{7F90195F-6D08-4CBA-95FA-526201EC6273}"/>
          </ac:picMkLst>
        </pc:picChg>
      </pc:sldChg>
      <pc:sldChg chg="delSp modSp mod modNotes">
        <pc:chgData name="Metz, Loretta - FPAC-NRCS, AZ" userId="2b26dc92-d5c3-4839-9e28-e979d24780d6" providerId="ADAL" clId="{99A83181-1BD3-4C8C-8EF4-093B1D6A7868}" dt="2025-01-03T18:30:48.484" v="4" actId="478"/>
        <pc:sldMkLst>
          <pc:docMk/>
          <pc:sldMk cId="3752373585" sldId="639"/>
        </pc:sldMkLst>
        <pc:spChg chg="mod">
          <ac:chgData name="Metz, Loretta - FPAC-NRCS, AZ" userId="2b26dc92-d5c3-4839-9e28-e979d24780d6" providerId="ADAL" clId="{99A83181-1BD3-4C8C-8EF4-093B1D6A7868}" dt="2025-01-03T18:30:17.669" v="0"/>
          <ac:spMkLst>
            <pc:docMk/>
            <pc:sldMk cId="3752373585" sldId="639"/>
            <ac:spMk id="2" creationId="{2913F173-C81C-3EA5-6A92-515B805AFC1F}"/>
          </ac:spMkLst>
        </pc:spChg>
        <pc:spChg chg="mod">
          <ac:chgData name="Metz, Loretta - FPAC-NRCS, AZ" userId="2b26dc92-d5c3-4839-9e28-e979d24780d6" providerId="ADAL" clId="{99A83181-1BD3-4C8C-8EF4-093B1D6A7868}" dt="2025-01-03T18:30:17.669" v="0"/>
          <ac:spMkLst>
            <pc:docMk/>
            <pc:sldMk cId="3752373585" sldId="639"/>
            <ac:spMk id="3" creationId="{95886CD5-049F-C947-95D3-362F896365F1}"/>
          </ac:spMkLst>
        </pc:spChg>
        <pc:spChg chg="mod">
          <ac:chgData name="Metz, Loretta - FPAC-NRCS, AZ" userId="2b26dc92-d5c3-4839-9e28-e979d24780d6" providerId="ADAL" clId="{99A83181-1BD3-4C8C-8EF4-093B1D6A7868}" dt="2025-01-03T18:30:17.669" v="0"/>
          <ac:spMkLst>
            <pc:docMk/>
            <pc:sldMk cId="3752373585" sldId="639"/>
            <ac:spMk id="4" creationId="{5A5EDE6C-D830-5DCF-0880-C27FCCAF5242}"/>
          </ac:spMkLst>
        </pc:spChg>
        <pc:spChg chg="del mod">
          <ac:chgData name="Metz, Loretta - FPAC-NRCS, AZ" userId="2b26dc92-d5c3-4839-9e28-e979d24780d6" providerId="ADAL" clId="{99A83181-1BD3-4C8C-8EF4-093B1D6A7868}" dt="2025-01-03T18:30:48.484" v="4" actId="478"/>
          <ac:spMkLst>
            <pc:docMk/>
            <pc:sldMk cId="3752373585" sldId="639"/>
            <ac:spMk id="5" creationId="{250D7BE2-68A8-D3DE-585C-00E4BACFC7EE}"/>
          </ac:spMkLst>
        </pc:spChg>
      </pc:sldChg>
      <pc:sldChg chg="delSp modSp mod">
        <pc:chgData name="Metz, Loretta - FPAC-NRCS, AZ" userId="2b26dc92-d5c3-4839-9e28-e979d24780d6" providerId="ADAL" clId="{99A83181-1BD3-4C8C-8EF4-093B1D6A7868}" dt="2025-01-03T18:30:55.384" v="6" actId="478"/>
        <pc:sldMkLst>
          <pc:docMk/>
          <pc:sldMk cId="3668147578" sldId="640"/>
        </pc:sldMkLst>
        <pc:spChg chg="mod">
          <ac:chgData name="Metz, Loretta - FPAC-NRCS, AZ" userId="2b26dc92-d5c3-4839-9e28-e979d24780d6" providerId="ADAL" clId="{99A83181-1BD3-4C8C-8EF4-093B1D6A7868}" dt="2025-01-03T18:30:17.669" v="0"/>
          <ac:spMkLst>
            <pc:docMk/>
            <pc:sldMk cId="3668147578" sldId="640"/>
            <ac:spMk id="3" creationId="{92466CCB-CEFA-B8C3-667C-34013969F7A3}"/>
          </ac:spMkLst>
        </pc:spChg>
        <pc:spChg chg="mod">
          <ac:chgData name="Metz, Loretta - FPAC-NRCS, AZ" userId="2b26dc92-d5c3-4839-9e28-e979d24780d6" providerId="ADAL" clId="{99A83181-1BD3-4C8C-8EF4-093B1D6A7868}" dt="2025-01-03T18:30:17.669" v="0"/>
          <ac:spMkLst>
            <pc:docMk/>
            <pc:sldMk cId="3668147578" sldId="640"/>
            <ac:spMk id="4" creationId="{DABFCF9F-6438-F642-9A9A-E76FD0444742}"/>
          </ac:spMkLst>
        </pc:spChg>
        <pc:spChg chg="del mod">
          <ac:chgData name="Metz, Loretta - FPAC-NRCS, AZ" userId="2b26dc92-d5c3-4839-9e28-e979d24780d6" providerId="ADAL" clId="{99A83181-1BD3-4C8C-8EF4-093B1D6A7868}" dt="2025-01-03T18:30:55.384" v="6" actId="478"/>
          <ac:spMkLst>
            <pc:docMk/>
            <pc:sldMk cId="3668147578" sldId="640"/>
            <ac:spMk id="5" creationId="{6BD75E31-DC82-D282-5953-265ECC6CBD00}"/>
          </ac:spMkLst>
        </pc:spChg>
        <pc:spChg chg="mod">
          <ac:chgData name="Metz, Loretta - FPAC-NRCS, AZ" userId="2b26dc92-d5c3-4839-9e28-e979d24780d6" providerId="ADAL" clId="{99A83181-1BD3-4C8C-8EF4-093B1D6A7868}" dt="2025-01-03T18:30:17.669" v="0"/>
          <ac:spMkLst>
            <pc:docMk/>
            <pc:sldMk cId="3668147578" sldId="640"/>
            <ac:spMk id="6" creationId="{09A4E822-6E72-7153-5677-927E7356E43C}"/>
          </ac:spMkLst>
        </pc:spChg>
        <pc:picChg chg="mod">
          <ac:chgData name="Metz, Loretta - FPAC-NRCS, AZ" userId="2b26dc92-d5c3-4839-9e28-e979d24780d6" providerId="ADAL" clId="{99A83181-1BD3-4C8C-8EF4-093B1D6A7868}" dt="2025-01-03T18:30:17.669" v="0"/>
          <ac:picMkLst>
            <pc:docMk/>
            <pc:sldMk cId="3668147578" sldId="640"/>
            <ac:picMk id="7" creationId="{FBA32CE7-B77F-C0EB-B08A-6D60658D3323}"/>
          </ac:picMkLst>
        </pc:picChg>
        <pc:picChg chg="mod">
          <ac:chgData name="Metz, Loretta - FPAC-NRCS, AZ" userId="2b26dc92-d5c3-4839-9e28-e979d24780d6" providerId="ADAL" clId="{99A83181-1BD3-4C8C-8EF4-093B1D6A7868}" dt="2025-01-03T18:30:17.669" v="0"/>
          <ac:picMkLst>
            <pc:docMk/>
            <pc:sldMk cId="3668147578" sldId="640"/>
            <ac:picMk id="9" creationId="{2E2AB8AF-8005-8638-941E-EB646A781ECC}"/>
          </ac:picMkLst>
        </pc:picChg>
        <pc:picChg chg="mod">
          <ac:chgData name="Metz, Loretta - FPAC-NRCS, AZ" userId="2b26dc92-d5c3-4839-9e28-e979d24780d6" providerId="ADAL" clId="{99A83181-1BD3-4C8C-8EF4-093B1D6A7868}" dt="2025-01-03T18:30:17.669" v="0"/>
          <ac:picMkLst>
            <pc:docMk/>
            <pc:sldMk cId="3668147578" sldId="640"/>
            <ac:picMk id="11" creationId="{7F7AA0DC-43A7-6B86-8B90-D4D9B1FA4CDE}"/>
          </ac:picMkLst>
        </pc:picChg>
        <pc:picChg chg="mod">
          <ac:chgData name="Metz, Loretta - FPAC-NRCS, AZ" userId="2b26dc92-d5c3-4839-9e28-e979d24780d6" providerId="ADAL" clId="{99A83181-1BD3-4C8C-8EF4-093B1D6A7868}" dt="2025-01-03T18:30:17.669" v="0"/>
          <ac:picMkLst>
            <pc:docMk/>
            <pc:sldMk cId="3668147578" sldId="640"/>
            <ac:picMk id="13" creationId="{0B02783F-D0D9-8821-A1DC-CE03957FF4E5}"/>
          </ac:picMkLst>
        </pc:picChg>
      </pc:sldChg>
      <pc:sldChg chg="modSp modNotes">
        <pc:chgData name="Metz, Loretta - FPAC-NRCS, AZ" userId="2b26dc92-d5c3-4839-9e28-e979d24780d6" providerId="ADAL" clId="{99A83181-1BD3-4C8C-8EF4-093B1D6A7868}" dt="2025-01-03T18:30:17.669" v="0"/>
        <pc:sldMkLst>
          <pc:docMk/>
          <pc:sldMk cId="3474677925" sldId="641"/>
        </pc:sldMkLst>
        <pc:spChg chg="mod">
          <ac:chgData name="Metz, Loretta - FPAC-NRCS, AZ" userId="2b26dc92-d5c3-4839-9e28-e979d24780d6" providerId="ADAL" clId="{99A83181-1BD3-4C8C-8EF4-093B1D6A7868}" dt="2025-01-03T18:30:17.669" v="0"/>
          <ac:spMkLst>
            <pc:docMk/>
            <pc:sldMk cId="3474677925" sldId="641"/>
            <ac:spMk id="2" creationId="{7FD2AAC5-89EF-533E-F358-3B5549D32978}"/>
          </ac:spMkLst>
        </pc:spChg>
        <pc:spChg chg="mod">
          <ac:chgData name="Metz, Loretta - FPAC-NRCS, AZ" userId="2b26dc92-d5c3-4839-9e28-e979d24780d6" providerId="ADAL" clId="{99A83181-1BD3-4C8C-8EF4-093B1D6A7868}" dt="2025-01-03T18:30:17.669" v="0"/>
          <ac:spMkLst>
            <pc:docMk/>
            <pc:sldMk cId="3474677925" sldId="641"/>
            <ac:spMk id="8" creationId="{0FCC425B-935A-F382-D6D6-88DAA4A240F8}"/>
          </ac:spMkLst>
        </pc:spChg>
        <pc:picChg chg="mod">
          <ac:chgData name="Metz, Loretta - FPAC-NRCS, AZ" userId="2b26dc92-d5c3-4839-9e28-e979d24780d6" providerId="ADAL" clId="{99A83181-1BD3-4C8C-8EF4-093B1D6A7868}" dt="2025-01-03T18:30:17.669" v="0"/>
          <ac:picMkLst>
            <pc:docMk/>
            <pc:sldMk cId="3474677925" sldId="641"/>
            <ac:picMk id="7" creationId="{E8FE1913-DF3D-F03B-3379-D5FED84414EF}"/>
          </ac:picMkLst>
        </pc:picChg>
        <pc:picChg chg="mod">
          <ac:chgData name="Metz, Loretta - FPAC-NRCS, AZ" userId="2b26dc92-d5c3-4839-9e28-e979d24780d6" providerId="ADAL" clId="{99A83181-1BD3-4C8C-8EF4-093B1D6A7868}" dt="2025-01-03T18:30:17.669" v="0"/>
          <ac:picMkLst>
            <pc:docMk/>
            <pc:sldMk cId="3474677925" sldId="641"/>
            <ac:picMk id="10" creationId="{1FD173E1-BC46-887A-5F52-66E46E08441B}"/>
          </ac:picMkLst>
        </pc:picChg>
      </pc:sldChg>
      <pc:sldChg chg="delSp modSp mod modNotes">
        <pc:chgData name="Metz, Loretta - FPAC-NRCS, AZ" userId="2b26dc92-d5c3-4839-9e28-e979d24780d6" providerId="ADAL" clId="{99A83181-1BD3-4C8C-8EF4-093B1D6A7868}" dt="2025-01-03T18:31:00.018" v="7" actId="478"/>
        <pc:sldMkLst>
          <pc:docMk/>
          <pc:sldMk cId="1387390699" sldId="642"/>
        </pc:sldMkLst>
        <pc:spChg chg="mod">
          <ac:chgData name="Metz, Loretta - FPAC-NRCS, AZ" userId="2b26dc92-d5c3-4839-9e28-e979d24780d6" providerId="ADAL" clId="{99A83181-1BD3-4C8C-8EF4-093B1D6A7868}" dt="2025-01-03T18:30:17.669" v="0"/>
          <ac:spMkLst>
            <pc:docMk/>
            <pc:sldMk cId="1387390699" sldId="642"/>
            <ac:spMk id="2" creationId="{47AFEA42-91F3-4C9E-B55C-689DE4ABB0F6}"/>
          </ac:spMkLst>
        </pc:spChg>
        <pc:spChg chg="mod">
          <ac:chgData name="Metz, Loretta - FPAC-NRCS, AZ" userId="2b26dc92-d5c3-4839-9e28-e979d24780d6" providerId="ADAL" clId="{99A83181-1BD3-4C8C-8EF4-093B1D6A7868}" dt="2025-01-03T18:30:17.781" v="1" actId="27636"/>
          <ac:spMkLst>
            <pc:docMk/>
            <pc:sldMk cId="1387390699" sldId="642"/>
            <ac:spMk id="3" creationId="{22BAD3D3-DE8B-42CC-9F00-0B2841239BC8}"/>
          </ac:spMkLst>
        </pc:spChg>
        <pc:spChg chg="del mod">
          <ac:chgData name="Metz, Loretta - FPAC-NRCS, AZ" userId="2b26dc92-d5c3-4839-9e28-e979d24780d6" providerId="ADAL" clId="{99A83181-1BD3-4C8C-8EF4-093B1D6A7868}" dt="2025-01-03T18:31:00.018" v="7" actId="478"/>
          <ac:spMkLst>
            <pc:docMk/>
            <pc:sldMk cId="1387390699" sldId="642"/>
            <ac:spMk id="5" creationId="{F51BE957-D47A-4CF0-8C0C-173DA61FD7AA}"/>
          </ac:spMkLst>
        </pc:spChg>
        <pc:spChg chg="mod">
          <ac:chgData name="Metz, Loretta - FPAC-NRCS, AZ" userId="2b26dc92-d5c3-4839-9e28-e979d24780d6" providerId="ADAL" clId="{99A83181-1BD3-4C8C-8EF4-093B1D6A7868}" dt="2025-01-03T18:30:17.669" v="0"/>
          <ac:spMkLst>
            <pc:docMk/>
            <pc:sldMk cId="1387390699" sldId="642"/>
            <ac:spMk id="8" creationId="{BA5B8448-FED3-467F-BE0E-6FCEBABE4F9D}"/>
          </ac:spMkLst>
        </pc:spChg>
        <pc:spChg chg="mod">
          <ac:chgData name="Metz, Loretta - FPAC-NRCS, AZ" userId="2b26dc92-d5c3-4839-9e28-e979d24780d6" providerId="ADAL" clId="{99A83181-1BD3-4C8C-8EF4-093B1D6A7868}" dt="2025-01-03T18:30:17.669" v="0"/>
          <ac:spMkLst>
            <pc:docMk/>
            <pc:sldMk cId="1387390699" sldId="642"/>
            <ac:spMk id="10" creationId="{3F41E4C4-E2EA-4DF6-A2DF-472CA07385BF}"/>
          </ac:spMkLst>
        </pc:spChg>
        <pc:picChg chg="mod">
          <ac:chgData name="Metz, Loretta - FPAC-NRCS, AZ" userId="2b26dc92-d5c3-4839-9e28-e979d24780d6" providerId="ADAL" clId="{99A83181-1BD3-4C8C-8EF4-093B1D6A7868}" dt="2025-01-03T18:30:17.669" v="0"/>
          <ac:picMkLst>
            <pc:docMk/>
            <pc:sldMk cId="1387390699" sldId="642"/>
            <ac:picMk id="7" creationId="{A32B1493-D7BE-4062-B8D5-1CBE9CBD0956}"/>
          </ac:picMkLst>
        </pc:picChg>
        <pc:picChg chg="mod">
          <ac:chgData name="Metz, Loretta - FPAC-NRCS, AZ" userId="2b26dc92-d5c3-4839-9e28-e979d24780d6" providerId="ADAL" clId="{99A83181-1BD3-4C8C-8EF4-093B1D6A7868}" dt="2025-01-03T18:30:17.669" v="0"/>
          <ac:picMkLst>
            <pc:docMk/>
            <pc:sldMk cId="1387390699" sldId="642"/>
            <ac:picMk id="4098" creationId="{27DDCBB3-DAC0-40D4-B4C5-008B8A7A1C2B}"/>
          </ac:picMkLst>
        </pc:picChg>
      </pc:sldChg>
      <pc:sldChg chg="modSp modNotes modNotesTx">
        <pc:chgData name="Metz, Loretta - FPAC-NRCS, AZ" userId="2b26dc92-d5c3-4839-9e28-e979d24780d6" providerId="ADAL" clId="{99A83181-1BD3-4C8C-8EF4-093B1D6A7868}" dt="2025-01-03T18:41:35.537" v="18" actId="20577"/>
        <pc:sldMkLst>
          <pc:docMk/>
          <pc:sldMk cId="1811010269" sldId="643"/>
        </pc:sldMkLst>
        <pc:spChg chg="mod">
          <ac:chgData name="Metz, Loretta - FPAC-NRCS, AZ" userId="2b26dc92-d5c3-4839-9e28-e979d24780d6" providerId="ADAL" clId="{99A83181-1BD3-4C8C-8EF4-093B1D6A7868}" dt="2025-01-03T18:30:17.669" v="0"/>
          <ac:spMkLst>
            <pc:docMk/>
            <pc:sldMk cId="1811010269" sldId="643"/>
            <ac:spMk id="3" creationId="{F8BF25F5-FEE1-BF34-69DC-357A333C16B0}"/>
          </ac:spMkLst>
        </pc:spChg>
        <pc:picChg chg="mod">
          <ac:chgData name="Metz, Loretta - FPAC-NRCS, AZ" userId="2b26dc92-d5c3-4839-9e28-e979d24780d6" providerId="ADAL" clId="{99A83181-1BD3-4C8C-8EF4-093B1D6A7868}" dt="2025-01-03T18:30:17.669" v="0"/>
          <ac:picMkLst>
            <pc:docMk/>
            <pc:sldMk cId="1811010269" sldId="643"/>
            <ac:picMk id="6" creationId="{439A6340-23B4-B82C-A223-BE74CA4862C9}"/>
          </ac:picMkLst>
        </pc:picChg>
      </pc:sldChg>
      <pc:sldChg chg="modSp modNotes">
        <pc:chgData name="Metz, Loretta - FPAC-NRCS, AZ" userId="2b26dc92-d5c3-4839-9e28-e979d24780d6" providerId="ADAL" clId="{99A83181-1BD3-4C8C-8EF4-093B1D6A7868}" dt="2025-01-03T18:30:17.669" v="0"/>
        <pc:sldMkLst>
          <pc:docMk/>
          <pc:sldMk cId="3904305366" sldId="644"/>
        </pc:sldMkLst>
        <pc:spChg chg="mod">
          <ac:chgData name="Metz, Loretta - FPAC-NRCS, AZ" userId="2b26dc92-d5c3-4839-9e28-e979d24780d6" providerId="ADAL" clId="{99A83181-1BD3-4C8C-8EF4-093B1D6A7868}" dt="2025-01-03T18:30:17.669" v="0"/>
          <ac:spMkLst>
            <pc:docMk/>
            <pc:sldMk cId="3904305366" sldId="644"/>
            <ac:spMk id="5" creationId="{B4BDFCD5-CB9A-5BC5-075B-E5955636BBF3}"/>
          </ac:spMkLst>
        </pc:spChg>
        <pc:picChg chg="mod">
          <ac:chgData name="Metz, Loretta - FPAC-NRCS, AZ" userId="2b26dc92-d5c3-4839-9e28-e979d24780d6" providerId="ADAL" clId="{99A83181-1BD3-4C8C-8EF4-093B1D6A7868}" dt="2025-01-03T18:30:17.669" v="0"/>
          <ac:picMkLst>
            <pc:docMk/>
            <pc:sldMk cId="3904305366" sldId="644"/>
            <ac:picMk id="6" creationId="{7A4C2FFE-571B-10E4-DCD3-542F15EA4FDF}"/>
          </ac:picMkLst>
        </pc:picChg>
        <pc:picChg chg="mod">
          <ac:chgData name="Metz, Loretta - FPAC-NRCS, AZ" userId="2b26dc92-d5c3-4839-9e28-e979d24780d6" providerId="ADAL" clId="{99A83181-1BD3-4C8C-8EF4-093B1D6A7868}" dt="2025-01-03T18:30:17.669" v="0"/>
          <ac:picMkLst>
            <pc:docMk/>
            <pc:sldMk cId="3904305366" sldId="644"/>
            <ac:picMk id="8" creationId="{8F5DE10F-D358-689A-7A53-77A559CB7B3C}"/>
          </ac:picMkLst>
        </pc:picChg>
      </pc:sldChg>
      <pc:sldChg chg="modSp modNotes">
        <pc:chgData name="Metz, Loretta - FPAC-NRCS, AZ" userId="2b26dc92-d5c3-4839-9e28-e979d24780d6" providerId="ADAL" clId="{99A83181-1BD3-4C8C-8EF4-093B1D6A7868}" dt="2025-01-03T18:30:17.669" v="0"/>
        <pc:sldMkLst>
          <pc:docMk/>
          <pc:sldMk cId="4199740236" sldId="645"/>
        </pc:sldMkLst>
        <pc:spChg chg="mod">
          <ac:chgData name="Metz, Loretta - FPAC-NRCS, AZ" userId="2b26dc92-d5c3-4839-9e28-e979d24780d6" providerId="ADAL" clId="{99A83181-1BD3-4C8C-8EF4-093B1D6A7868}" dt="2025-01-03T18:30:17.669" v="0"/>
          <ac:spMkLst>
            <pc:docMk/>
            <pc:sldMk cId="4199740236" sldId="645"/>
            <ac:spMk id="6" creationId="{D2C17D93-B24E-8118-5A70-A55FA5DE2683}"/>
          </ac:spMkLst>
        </pc:spChg>
        <pc:spChg chg="mod">
          <ac:chgData name="Metz, Loretta - FPAC-NRCS, AZ" userId="2b26dc92-d5c3-4839-9e28-e979d24780d6" providerId="ADAL" clId="{99A83181-1BD3-4C8C-8EF4-093B1D6A7868}" dt="2025-01-03T18:30:17.669" v="0"/>
          <ac:spMkLst>
            <pc:docMk/>
            <pc:sldMk cId="4199740236" sldId="645"/>
            <ac:spMk id="10" creationId="{5FF52C9A-34CF-0FF0-3E7F-B1A6494B35AE}"/>
          </ac:spMkLst>
        </pc:spChg>
      </pc:sldChg>
      <pc:sldChg chg="modSp modNotes">
        <pc:chgData name="Metz, Loretta - FPAC-NRCS, AZ" userId="2b26dc92-d5c3-4839-9e28-e979d24780d6" providerId="ADAL" clId="{99A83181-1BD3-4C8C-8EF4-093B1D6A7868}" dt="2025-01-03T18:30:17.669" v="0"/>
        <pc:sldMkLst>
          <pc:docMk/>
          <pc:sldMk cId="4004343937" sldId="646"/>
        </pc:sldMkLst>
        <pc:spChg chg="mod">
          <ac:chgData name="Metz, Loretta - FPAC-NRCS, AZ" userId="2b26dc92-d5c3-4839-9e28-e979d24780d6" providerId="ADAL" clId="{99A83181-1BD3-4C8C-8EF4-093B1D6A7868}" dt="2025-01-03T18:30:17.669" v="0"/>
          <ac:spMkLst>
            <pc:docMk/>
            <pc:sldMk cId="4004343937" sldId="646"/>
            <ac:spMk id="4" creationId="{3BEEABF4-EB58-A78E-27E7-01B87406D73A}"/>
          </ac:spMkLst>
        </pc:spChg>
        <pc:spChg chg="mod">
          <ac:chgData name="Metz, Loretta - FPAC-NRCS, AZ" userId="2b26dc92-d5c3-4839-9e28-e979d24780d6" providerId="ADAL" clId="{99A83181-1BD3-4C8C-8EF4-093B1D6A7868}" dt="2025-01-03T18:30:17.669" v="0"/>
          <ac:spMkLst>
            <pc:docMk/>
            <pc:sldMk cId="4004343937" sldId="646"/>
            <ac:spMk id="6" creationId="{69BD665E-0FC0-AE91-377E-18F9E30D4AEC}"/>
          </ac:spMkLst>
        </pc:spChg>
        <pc:spChg chg="mod">
          <ac:chgData name="Metz, Loretta - FPAC-NRCS, AZ" userId="2b26dc92-d5c3-4839-9e28-e979d24780d6" providerId="ADAL" clId="{99A83181-1BD3-4C8C-8EF4-093B1D6A7868}" dt="2025-01-03T18:30:17.669" v="0"/>
          <ac:spMkLst>
            <pc:docMk/>
            <pc:sldMk cId="4004343937" sldId="646"/>
            <ac:spMk id="7" creationId="{81716D62-CCE6-D8B4-A7B0-7C65BC20463A}"/>
          </ac:spMkLst>
        </pc:spChg>
      </pc:sldChg>
      <pc:sldChg chg="modSp modNotes">
        <pc:chgData name="Metz, Loretta - FPAC-NRCS, AZ" userId="2b26dc92-d5c3-4839-9e28-e979d24780d6" providerId="ADAL" clId="{99A83181-1BD3-4C8C-8EF4-093B1D6A7868}" dt="2025-01-03T18:30:17.669" v="0"/>
        <pc:sldMkLst>
          <pc:docMk/>
          <pc:sldMk cId="3426682626" sldId="647"/>
        </pc:sldMkLst>
        <pc:spChg chg="mod">
          <ac:chgData name="Metz, Loretta - FPAC-NRCS, AZ" userId="2b26dc92-d5c3-4839-9e28-e979d24780d6" providerId="ADAL" clId="{99A83181-1BD3-4C8C-8EF4-093B1D6A7868}" dt="2025-01-03T18:30:17.669" v="0"/>
          <ac:spMkLst>
            <pc:docMk/>
            <pc:sldMk cId="3426682626" sldId="647"/>
            <ac:spMk id="3" creationId="{1707621F-4500-F43C-2DD8-8C1361F0AA3C}"/>
          </ac:spMkLst>
        </pc:spChg>
        <pc:spChg chg="mod">
          <ac:chgData name="Metz, Loretta - FPAC-NRCS, AZ" userId="2b26dc92-d5c3-4839-9e28-e979d24780d6" providerId="ADAL" clId="{99A83181-1BD3-4C8C-8EF4-093B1D6A7868}" dt="2025-01-03T18:30:17.669" v="0"/>
          <ac:spMkLst>
            <pc:docMk/>
            <pc:sldMk cId="3426682626" sldId="647"/>
            <ac:spMk id="5" creationId="{88727877-56D6-00D0-527C-3ED1BC708383}"/>
          </ac:spMkLst>
        </pc:spChg>
        <pc:picChg chg="mod">
          <ac:chgData name="Metz, Loretta - FPAC-NRCS, AZ" userId="2b26dc92-d5c3-4839-9e28-e979d24780d6" providerId="ADAL" clId="{99A83181-1BD3-4C8C-8EF4-093B1D6A7868}" dt="2025-01-03T18:30:17.669" v="0"/>
          <ac:picMkLst>
            <pc:docMk/>
            <pc:sldMk cId="3426682626" sldId="647"/>
            <ac:picMk id="6" creationId="{5FCE1E1F-D92B-F788-7AE0-9105CE1AEA73}"/>
          </ac:picMkLst>
        </pc:picChg>
      </pc:sldChg>
      <pc:sldChg chg="modSp">
        <pc:chgData name="Metz, Loretta - FPAC-NRCS, AZ" userId="2b26dc92-d5c3-4839-9e28-e979d24780d6" providerId="ADAL" clId="{99A83181-1BD3-4C8C-8EF4-093B1D6A7868}" dt="2025-01-03T18:30:17.669" v="0"/>
        <pc:sldMkLst>
          <pc:docMk/>
          <pc:sldMk cId="2955546822" sldId="648"/>
        </pc:sldMkLst>
        <pc:spChg chg="mod">
          <ac:chgData name="Metz, Loretta - FPAC-NRCS, AZ" userId="2b26dc92-d5c3-4839-9e28-e979d24780d6" providerId="ADAL" clId="{99A83181-1BD3-4C8C-8EF4-093B1D6A7868}" dt="2025-01-03T18:30:17.669" v="0"/>
          <ac:spMkLst>
            <pc:docMk/>
            <pc:sldMk cId="2955546822" sldId="648"/>
            <ac:spMk id="6" creationId="{076396CE-A93F-50DC-FD9F-36B4126ACC68}"/>
          </ac:spMkLst>
        </pc:spChg>
        <pc:spChg chg="mod">
          <ac:chgData name="Metz, Loretta - FPAC-NRCS, AZ" userId="2b26dc92-d5c3-4839-9e28-e979d24780d6" providerId="ADAL" clId="{99A83181-1BD3-4C8C-8EF4-093B1D6A7868}" dt="2025-01-03T18:30:17.669" v="0"/>
          <ac:spMkLst>
            <pc:docMk/>
            <pc:sldMk cId="2955546822" sldId="648"/>
            <ac:spMk id="8" creationId="{1D6CCCC2-C914-9CC4-FE76-8461DEA42506}"/>
          </ac:spMkLst>
        </pc:spChg>
        <pc:spChg chg="mod">
          <ac:chgData name="Metz, Loretta - FPAC-NRCS, AZ" userId="2b26dc92-d5c3-4839-9e28-e979d24780d6" providerId="ADAL" clId="{99A83181-1BD3-4C8C-8EF4-093B1D6A7868}" dt="2025-01-03T18:30:17.669" v="0"/>
          <ac:spMkLst>
            <pc:docMk/>
            <pc:sldMk cId="2955546822" sldId="648"/>
            <ac:spMk id="10" creationId="{5BE82DA3-A2FC-9CBE-9057-57CB88596834}"/>
          </ac:spMkLst>
        </pc:spChg>
      </pc:sldChg>
      <pc:sldChg chg="modSp modNotes">
        <pc:chgData name="Metz, Loretta - FPAC-NRCS, AZ" userId="2b26dc92-d5c3-4839-9e28-e979d24780d6" providerId="ADAL" clId="{99A83181-1BD3-4C8C-8EF4-093B1D6A7868}" dt="2025-01-03T18:30:17.669" v="0"/>
        <pc:sldMkLst>
          <pc:docMk/>
          <pc:sldMk cId="96068562" sldId="649"/>
        </pc:sldMkLst>
        <pc:spChg chg="mod">
          <ac:chgData name="Metz, Loretta - FPAC-NRCS, AZ" userId="2b26dc92-d5c3-4839-9e28-e979d24780d6" providerId="ADAL" clId="{99A83181-1BD3-4C8C-8EF4-093B1D6A7868}" dt="2025-01-03T18:30:17.669" v="0"/>
          <ac:spMkLst>
            <pc:docMk/>
            <pc:sldMk cId="96068562" sldId="649"/>
            <ac:spMk id="2" creationId="{D36AE083-A3F1-28E7-F21E-1E59F4211C15}"/>
          </ac:spMkLst>
        </pc:spChg>
        <pc:spChg chg="mod">
          <ac:chgData name="Metz, Loretta - FPAC-NRCS, AZ" userId="2b26dc92-d5c3-4839-9e28-e979d24780d6" providerId="ADAL" clId="{99A83181-1BD3-4C8C-8EF4-093B1D6A7868}" dt="2025-01-03T18:30:17.669" v="0"/>
          <ac:spMkLst>
            <pc:docMk/>
            <pc:sldMk cId="96068562" sldId="649"/>
            <ac:spMk id="4" creationId="{237253E6-3201-6095-B7EB-5F65DF9A27E9}"/>
          </ac:spMkLst>
        </pc:spChg>
        <pc:spChg chg="mod">
          <ac:chgData name="Metz, Loretta - FPAC-NRCS, AZ" userId="2b26dc92-d5c3-4839-9e28-e979d24780d6" providerId="ADAL" clId="{99A83181-1BD3-4C8C-8EF4-093B1D6A7868}" dt="2025-01-03T18:30:17.669" v="0"/>
          <ac:spMkLst>
            <pc:docMk/>
            <pc:sldMk cId="96068562" sldId="649"/>
            <ac:spMk id="8" creationId="{D177F307-1928-6A62-E5F3-EDE2B419C6DB}"/>
          </ac:spMkLst>
        </pc:spChg>
        <pc:picChg chg="mod">
          <ac:chgData name="Metz, Loretta - FPAC-NRCS, AZ" userId="2b26dc92-d5c3-4839-9e28-e979d24780d6" providerId="ADAL" clId="{99A83181-1BD3-4C8C-8EF4-093B1D6A7868}" dt="2025-01-03T18:30:17.669" v="0"/>
          <ac:picMkLst>
            <pc:docMk/>
            <pc:sldMk cId="96068562" sldId="649"/>
            <ac:picMk id="7" creationId="{0C53CFA2-0697-2D25-5D0E-6B3140CC5B30}"/>
          </ac:picMkLst>
        </pc:picChg>
      </pc:sldChg>
      <pc:sldChg chg="addSp delSp modSp mod modClrScheme chgLayout">
        <pc:chgData name="Metz, Loretta - FPAC-NRCS, AZ" userId="2b26dc92-d5c3-4839-9e28-e979d24780d6" providerId="ADAL" clId="{99A83181-1BD3-4C8C-8EF4-093B1D6A7868}" dt="2025-01-03T18:44:17.844" v="26" actId="1076"/>
        <pc:sldMkLst>
          <pc:docMk/>
          <pc:sldMk cId="2047288491" sldId="650"/>
        </pc:sldMkLst>
        <pc:spChg chg="del">
          <ac:chgData name="Metz, Loretta - FPAC-NRCS, AZ" userId="2b26dc92-d5c3-4839-9e28-e979d24780d6" providerId="ADAL" clId="{99A83181-1BD3-4C8C-8EF4-093B1D6A7868}" dt="2025-01-03T18:31:43.133" v="9" actId="700"/>
          <ac:spMkLst>
            <pc:docMk/>
            <pc:sldMk cId="2047288491" sldId="650"/>
            <ac:spMk id="4" creationId="{B4B0F5C6-BFB0-C18D-0261-C1643B451D1B}"/>
          </ac:spMkLst>
        </pc:spChg>
        <pc:picChg chg="mod ord">
          <ac:chgData name="Metz, Loretta - FPAC-NRCS, AZ" userId="2b26dc92-d5c3-4839-9e28-e979d24780d6" providerId="ADAL" clId="{99A83181-1BD3-4C8C-8EF4-093B1D6A7868}" dt="2025-01-03T18:31:43.133" v="9" actId="700"/>
          <ac:picMkLst>
            <pc:docMk/>
            <pc:sldMk cId="2047288491" sldId="650"/>
            <ac:picMk id="6" creationId="{7753AF01-45C1-2837-57EB-F61FB6C60F7D}"/>
          </ac:picMkLst>
        </pc:picChg>
        <pc:picChg chg="add mod">
          <ac:chgData name="Metz, Loretta - FPAC-NRCS, AZ" userId="2b26dc92-d5c3-4839-9e28-e979d24780d6" providerId="ADAL" clId="{99A83181-1BD3-4C8C-8EF4-093B1D6A7868}" dt="2025-01-03T18:44:17.844" v="26" actId="1076"/>
          <ac:picMkLst>
            <pc:docMk/>
            <pc:sldMk cId="2047288491" sldId="650"/>
            <ac:picMk id="2050" creationId="{96D6B340-4A84-69F6-C7D7-CE1443382EFE}"/>
          </ac:picMkLst>
        </pc:picChg>
      </pc:sldChg>
      <pc:sldChg chg="delSp modSp mod modNotes">
        <pc:chgData name="Metz, Loretta - FPAC-NRCS, AZ" userId="2b26dc92-d5c3-4839-9e28-e979d24780d6" providerId="ADAL" clId="{99A83181-1BD3-4C8C-8EF4-093B1D6A7868}" dt="2025-01-03T18:41:23.037" v="17" actId="478"/>
        <pc:sldMkLst>
          <pc:docMk/>
          <pc:sldMk cId="3057924881" sldId="651"/>
        </pc:sldMkLst>
        <pc:spChg chg="del mod">
          <ac:chgData name="Metz, Loretta - FPAC-NRCS, AZ" userId="2b26dc92-d5c3-4839-9e28-e979d24780d6" providerId="ADAL" clId="{99A83181-1BD3-4C8C-8EF4-093B1D6A7868}" dt="2025-01-03T18:41:23.037" v="17" actId="478"/>
          <ac:spMkLst>
            <pc:docMk/>
            <pc:sldMk cId="3057924881" sldId="651"/>
            <ac:spMk id="5" creationId="{764CC8F7-2FEF-01C2-24E2-6C2269FB309D}"/>
          </ac:spMkLst>
        </pc:spChg>
        <pc:spChg chg="mod">
          <ac:chgData name="Metz, Loretta - FPAC-NRCS, AZ" userId="2b26dc92-d5c3-4839-9e28-e979d24780d6" providerId="ADAL" clId="{99A83181-1BD3-4C8C-8EF4-093B1D6A7868}" dt="2025-01-03T18:30:17.669" v="0"/>
          <ac:spMkLst>
            <pc:docMk/>
            <pc:sldMk cId="3057924881" sldId="651"/>
            <ac:spMk id="8" creationId="{7CDB7680-ADE0-DF65-1CB8-69668EBD31AB}"/>
          </ac:spMkLst>
        </pc:spChg>
        <pc:picChg chg="mod">
          <ac:chgData name="Metz, Loretta - FPAC-NRCS, AZ" userId="2b26dc92-d5c3-4839-9e28-e979d24780d6" providerId="ADAL" clId="{99A83181-1BD3-4C8C-8EF4-093B1D6A7868}" dt="2025-01-03T18:30:17.669" v="0"/>
          <ac:picMkLst>
            <pc:docMk/>
            <pc:sldMk cId="3057924881" sldId="651"/>
            <ac:picMk id="7" creationId="{2FBE8798-F20D-E35C-DF5D-88D2D6C4AA1C}"/>
          </ac:picMkLst>
        </pc:picChg>
      </pc:sldChg>
      <pc:sldChg chg="modSp">
        <pc:chgData name="Metz, Loretta - FPAC-NRCS, AZ" userId="2b26dc92-d5c3-4839-9e28-e979d24780d6" providerId="ADAL" clId="{99A83181-1BD3-4C8C-8EF4-093B1D6A7868}" dt="2025-01-03T18:30:17.669" v="0"/>
        <pc:sldMkLst>
          <pc:docMk/>
          <pc:sldMk cId="3301771339" sldId="652"/>
        </pc:sldMkLst>
        <pc:picChg chg="mod">
          <ac:chgData name="Metz, Loretta - FPAC-NRCS, AZ" userId="2b26dc92-d5c3-4839-9e28-e979d24780d6" providerId="ADAL" clId="{99A83181-1BD3-4C8C-8EF4-093B1D6A7868}" dt="2025-01-03T18:30:17.669" v="0"/>
          <ac:picMkLst>
            <pc:docMk/>
            <pc:sldMk cId="3301771339" sldId="652"/>
            <ac:picMk id="7" creationId="{E288FE01-058C-FB16-3C2A-11EDE2D5ACA3}"/>
          </ac:picMkLst>
        </pc:picChg>
      </pc:sldChg>
      <pc:sldChg chg="modSp modNotes">
        <pc:chgData name="Metz, Loretta - FPAC-NRCS, AZ" userId="2b26dc92-d5c3-4839-9e28-e979d24780d6" providerId="ADAL" clId="{99A83181-1BD3-4C8C-8EF4-093B1D6A7868}" dt="2025-01-03T18:30:17.669" v="0"/>
        <pc:sldMkLst>
          <pc:docMk/>
          <pc:sldMk cId="3424522503" sldId="653"/>
        </pc:sldMkLst>
        <pc:picChg chg="mod">
          <ac:chgData name="Metz, Loretta - FPAC-NRCS, AZ" userId="2b26dc92-d5c3-4839-9e28-e979d24780d6" providerId="ADAL" clId="{99A83181-1BD3-4C8C-8EF4-093B1D6A7868}" dt="2025-01-03T18:30:17.669" v="0"/>
          <ac:picMkLst>
            <pc:docMk/>
            <pc:sldMk cId="3424522503" sldId="653"/>
            <ac:picMk id="6" creationId="{49E38761-9E65-8707-21A0-7137C84CE31C}"/>
          </ac:picMkLst>
        </pc:picChg>
      </pc:sldChg>
      <pc:sldMasterChg chg="modSp mod modSldLayout">
        <pc:chgData name="Metz, Loretta - FPAC-NRCS, AZ" userId="2b26dc92-d5c3-4839-9e28-e979d24780d6" providerId="ADAL" clId="{99A83181-1BD3-4C8C-8EF4-093B1D6A7868}" dt="2025-01-03T18:40:14.914" v="11" actId="255"/>
        <pc:sldMasterMkLst>
          <pc:docMk/>
          <pc:sldMasterMk cId="4067364448" sldId="2147483680"/>
        </pc:sldMasterMkLst>
        <pc:spChg chg="mod">
          <ac:chgData name="Metz, Loretta - FPAC-NRCS, AZ" userId="2b26dc92-d5c3-4839-9e28-e979d24780d6" providerId="ADAL" clId="{99A83181-1BD3-4C8C-8EF4-093B1D6A7868}" dt="2025-01-03T18:40:08.293" v="10" actId="255"/>
          <ac:spMkLst>
            <pc:docMk/>
            <pc:sldMasterMk cId="4067364448" sldId="2147483680"/>
            <ac:spMk id="2" creationId="{B09D283E-F7D5-43DA-A9E7-6E6474DF99D7}"/>
          </ac:spMkLst>
        </pc:spChg>
        <pc:spChg chg="mod">
          <ac:chgData name="Metz, Loretta - FPAC-NRCS, AZ" userId="2b26dc92-d5c3-4839-9e28-e979d24780d6" providerId="ADAL" clId="{99A83181-1BD3-4C8C-8EF4-093B1D6A7868}" dt="2025-01-03T18:40:14.914" v="11" actId="255"/>
          <ac:spMkLst>
            <pc:docMk/>
            <pc:sldMasterMk cId="4067364448" sldId="2147483680"/>
            <ac:spMk id="3" creationId="{29017CC6-538A-FD3F-1CFC-7CF628665511}"/>
          </ac:spMkLst>
        </pc:spChg>
        <pc:spChg chg="mod">
          <ac:chgData name="Metz, Loretta - FPAC-NRCS, AZ" userId="2b26dc92-d5c3-4839-9e28-e979d24780d6" providerId="ADAL" clId="{99A83181-1BD3-4C8C-8EF4-093B1D6A7868}" dt="2025-01-03T18:30:17.669" v="0"/>
          <ac:spMkLst>
            <pc:docMk/>
            <pc:sldMasterMk cId="4067364448" sldId="2147483680"/>
            <ac:spMk id="6" creationId="{DA92B40F-55B6-4C69-A7EB-3AD64D641DAE}"/>
          </ac:spMkLst>
        </pc:spChg>
        <pc:spChg chg="mod">
          <ac:chgData name="Metz, Loretta - FPAC-NRCS, AZ" userId="2b26dc92-d5c3-4839-9e28-e979d24780d6" providerId="ADAL" clId="{99A83181-1BD3-4C8C-8EF4-093B1D6A7868}" dt="2025-01-03T18:30:17.669" v="0"/>
          <ac:spMkLst>
            <pc:docMk/>
            <pc:sldMasterMk cId="4067364448" sldId="2147483680"/>
            <ac:spMk id="8" creationId="{FBC5E9AA-A200-4DBB-BA55-E6325E4F79F6}"/>
          </ac:spMkLst>
        </pc:spChg>
        <pc:picChg chg="mod">
          <ac:chgData name="Metz, Loretta - FPAC-NRCS, AZ" userId="2b26dc92-d5c3-4839-9e28-e979d24780d6" providerId="ADAL" clId="{99A83181-1BD3-4C8C-8EF4-093B1D6A7868}" dt="2025-01-03T18:30:17.669" v="0"/>
          <ac:picMkLst>
            <pc:docMk/>
            <pc:sldMasterMk cId="4067364448" sldId="2147483680"/>
            <ac:picMk id="7" creationId="{0B1C69E8-C370-43D8-81AA-AB0119E4CD31}"/>
          </ac:picMkLst>
        </pc:picChg>
        <pc:sldLayoutChg chg="modSp">
          <pc:chgData name="Metz, Loretta - FPAC-NRCS, AZ" userId="2b26dc92-d5c3-4839-9e28-e979d24780d6" providerId="ADAL" clId="{99A83181-1BD3-4C8C-8EF4-093B1D6A7868}" dt="2025-01-03T18:30:17.669" v="0"/>
          <pc:sldLayoutMkLst>
            <pc:docMk/>
            <pc:sldMasterMk cId="4067364448" sldId="2147483680"/>
            <pc:sldLayoutMk cId="3669597420" sldId="2147483681"/>
          </pc:sldLayoutMkLst>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2" creationId="{16AD0AA8-E444-47EF-89E5-736BB9B92D2D}"/>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3" creationId="{46266056-6F28-4FC4-A607-F9B804CA0388}"/>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4" creationId="{097CE488-345B-4087-B356-7841365FD68C}"/>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5" creationId="{83A83115-0EE0-4DD7-9EE2-BAE89C704D0C}"/>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6" creationId="{1ED9A527-BAED-61BF-6E91-7A7A549C0D53}"/>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7" creationId="{C97D9E10-36DF-43A3-9452-DE4CDD54F665}"/>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8" creationId="{CCE8192B-B4FF-4B3E-A295-05E256A8B953}"/>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9" creationId="{095BC4A1-8F6A-474B-A40F-E9BC331AA982}"/>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10" creationId="{FB2332BB-BA4A-47D7-A477-91535F93F46C}"/>
            </ac:spMkLst>
          </pc:spChg>
          <pc:spChg chg="mod">
            <ac:chgData name="Metz, Loretta - FPAC-NRCS, AZ" userId="2b26dc92-d5c3-4839-9e28-e979d24780d6" providerId="ADAL" clId="{99A83181-1BD3-4C8C-8EF4-093B1D6A7868}" dt="2025-01-03T18:30:17.669" v="0"/>
            <ac:spMkLst>
              <pc:docMk/>
              <pc:sldMasterMk cId="4067364448" sldId="2147483680"/>
              <pc:sldLayoutMk cId="3669597420" sldId="2147483681"/>
              <ac:spMk id="11" creationId="{6262340B-7AE3-4D09-8B54-07D54060CA41}"/>
            </ac:spMkLst>
          </pc:spChg>
          <pc:picChg chg="mod">
            <ac:chgData name="Metz, Loretta - FPAC-NRCS, AZ" userId="2b26dc92-d5c3-4839-9e28-e979d24780d6" providerId="ADAL" clId="{99A83181-1BD3-4C8C-8EF4-093B1D6A7868}" dt="2025-01-03T18:30:17.669" v="0"/>
            <ac:picMkLst>
              <pc:docMk/>
              <pc:sldMasterMk cId="4067364448" sldId="2147483680"/>
              <pc:sldLayoutMk cId="3669597420" sldId="2147483681"/>
              <ac:picMk id="13" creationId="{E089B2D9-B0F5-4CEB-8BA0-950F9B843EAA}"/>
            </ac:picMkLst>
          </pc:pic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3028017081" sldId="2147483682"/>
          </pc:sldLayoutMkLst>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3" creationId="{79F3FA21-32DA-4C38-8299-88FEFA2C3B39}"/>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7" creationId="{F8A70739-026E-4B9F-A8C5-8058205D0AA7}"/>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8" creationId="{DE393653-42EA-4CD1-9134-AC75DD79569F}"/>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9" creationId="{50B14B5B-CD68-4361-95C8-B6A835F8AE1F}"/>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10" creationId="{BE80AC0F-1710-4D52-A7E0-538CAA25D98F}"/>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11" creationId="{BE77A1B9-A512-4501-9DAF-EB9FFE6E5621}"/>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12" creationId="{9D1462A7-C7E4-4DFA-80F9-708DEE043018}"/>
            </ac:spMkLst>
          </pc:spChg>
          <pc:spChg chg="mod">
            <ac:chgData name="Metz, Loretta - FPAC-NRCS, AZ" userId="2b26dc92-d5c3-4839-9e28-e979d24780d6" providerId="ADAL" clId="{99A83181-1BD3-4C8C-8EF4-093B1D6A7868}" dt="2025-01-03T18:30:17.669" v="0"/>
            <ac:spMkLst>
              <pc:docMk/>
              <pc:sldMasterMk cId="4067364448" sldId="2147483680"/>
              <pc:sldLayoutMk cId="3028017081" sldId="2147483682"/>
              <ac:spMk id="13" creationId="{4B824948-7DE2-41F5-BE27-87349BE01F09}"/>
            </ac:spMkLst>
          </pc:spChg>
          <pc:picChg chg="mod">
            <ac:chgData name="Metz, Loretta - FPAC-NRCS, AZ" userId="2b26dc92-d5c3-4839-9e28-e979d24780d6" providerId="ADAL" clId="{99A83181-1BD3-4C8C-8EF4-093B1D6A7868}" dt="2025-01-03T18:30:17.669" v="0"/>
            <ac:picMkLst>
              <pc:docMk/>
              <pc:sldMasterMk cId="4067364448" sldId="2147483680"/>
              <pc:sldLayoutMk cId="3028017081" sldId="2147483682"/>
              <ac:picMk id="15" creationId="{4E09703A-B874-4DB3-A2C0-A8F18302FE71}"/>
            </ac:picMkLst>
          </pc:pic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1014862335" sldId="2147483683"/>
          </pc:sldLayoutMkLst>
          <pc:spChg chg="mod">
            <ac:chgData name="Metz, Loretta - FPAC-NRCS, AZ" userId="2b26dc92-d5c3-4839-9e28-e979d24780d6" providerId="ADAL" clId="{99A83181-1BD3-4C8C-8EF4-093B1D6A7868}" dt="2025-01-03T18:30:17.669" v="0"/>
            <ac:spMkLst>
              <pc:docMk/>
              <pc:sldMasterMk cId="4067364448" sldId="2147483680"/>
              <pc:sldLayoutMk cId="1014862335" sldId="2147483683"/>
              <ac:spMk id="2" creationId="{EF9F4156-6790-4E80-9424-B88EF82B9004}"/>
            </ac:spMkLst>
          </pc:spChg>
          <pc:spChg chg="mod">
            <ac:chgData name="Metz, Loretta - FPAC-NRCS, AZ" userId="2b26dc92-d5c3-4839-9e28-e979d24780d6" providerId="ADAL" clId="{99A83181-1BD3-4C8C-8EF4-093B1D6A7868}" dt="2025-01-03T18:30:17.669" v="0"/>
            <ac:spMkLst>
              <pc:docMk/>
              <pc:sldMasterMk cId="4067364448" sldId="2147483680"/>
              <pc:sldLayoutMk cId="1014862335" sldId="2147483683"/>
              <ac:spMk id="4" creationId="{AB060155-703B-836F-6108-5BC2E11B03F2}"/>
            </ac:spMkLst>
          </pc:spChg>
          <pc:spChg chg="mod">
            <ac:chgData name="Metz, Loretta - FPAC-NRCS, AZ" userId="2b26dc92-d5c3-4839-9e28-e979d24780d6" providerId="ADAL" clId="{99A83181-1BD3-4C8C-8EF4-093B1D6A7868}" dt="2025-01-03T18:30:17.669" v="0"/>
            <ac:spMkLst>
              <pc:docMk/>
              <pc:sldMasterMk cId="4067364448" sldId="2147483680"/>
              <pc:sldLayoutMk cId="1014862335" sldId="2147483683"/>
              <ac:spMk id="5" creationId="{D9421300-9FF3-4C26-A673-97FEA0847633}"/>
            </ac:spMkLst>
          </pc:spChg>
          <pc:spChg chg="mod">
            <ac:chgData name="Metz, Loretta - FPAC-NRCS, AZ" userId="2b26dc92-d5c3-4839-9e28-e979d24780d6" providerId="ADAL" clId="{99A83181-1BD3-4C8C-8EF4-093B1D6A7868}" dt="2025-01-03T18:30:17.669" v="0"/>
            <ac:spMkLst>
              <pc:docMk/>
              <pc:sldMasterMk cId="4067364448" sldId="2147483680"/>
              <pc:sldLayoutMk cId="1014862335" sldId="2147483683"/>
              <ac:spMk id="6" creationId="{E023135A-9DBD-43D4-B78B-218E551081F7}"/>
            </ac:spMkLst>
          </pc:sp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306095131" sldId="2147483684"/>
          </pc:sldLayoutMkLst>
          <pc:spChg chg="mod">
            <ac:chgData name="Metz, Loretta - FPAC-NRCS, AZ" userId="2b26dc92-d5c3-4839-9e28-e979d24780d6" providerId="ADAL" clId="{99A83181-1BD3-4C8C-8EF4-093B1D6A7868}" dt="2025-01-03T18:30:17.669" v="0"/>
            <ac:spMkLst>
              <pc:docMk/>
              <pc:sldMasterMk cId="4067364448" sldId="2147483680"/>
              <pc:sldLayoutMk cId="306095131" sldId="2147483684"/>
              <ac:spMk id="3" creationId="{139325A6-7B98-FADE-D434-B6A2DB8AD5A1}"/>
            </ac:spMkLst>
          </pc:spChg>
          <pc:spChg chg="mod">
            <ac:chgData name="Metz, Loretta - FPAC-NRCS, AZ" userId="2b26dc92-d5c3-4839-9e28-e979d24780d6" providerId="ADAL" clId="{99A83181-1BD3-4C8C-8EF4-093B1D6A7868}" dt="2025-01-03T18:30:17.669" v="0"/>
            <ac:spMkLst>
              <pc:docMk/>
              <pc:sldMasterMk cId="4067364448" sldId="2147483680"/>
              <pc:sldLayoutMk cId="306095131" sldId="2147483684"/>
              <ac:spMk id="8" creationId="{A7B37783-ECCB-4CEC-8DEF-782C6EDEE53A}"/>
            </ac:spMkLst>
          </pc:spChg>
          <pc:spChg chg="mod">
            <ac:chgData name="Metz, Loretta - FPAC-NRCS, AZ" userId="2b26dc92-d5c3-4839-9e28-e979d24780d6" providerId="ADAL" clId="{99A83181-1BD3-4C8C-8EF4-093B1D6A7868}" dt="2025-01-03T18:30:17.669" v="0"/>
            <ac:spMkLst>
              <pc:docMk/>
              <pc:sldMasterMk cId="4067364448" sldId="2147483680"/>
              <pc:sldLayoutMk cId="306095131" sldId="2147483684"/>
              <ac:spMk id="9" creationId="{9F74EC4E-08ED-4D5B-88C8-B35C6C45753B}"/>
            </ac:spMkLst>
          </pc:spChg>
          <pc:spChg chg="mod">
            <ac:chgData name="Metz, Loretta - FPAC-NRCS, AZ" userId="2b26dc92-d5c3-4839-9e28-e979d24780d6" providerId="ADAL" clId="{99A83181-1BD3-4C8C-8EF4-093B1D6A7868}" dt="2025-01-03T18:30:17.669" v="0"/>
            <ac:spMkLst>
              <pc:docMk/>
              <pc:sldMasterMk cId="4067364448" sldId="2147483680"/>
              <pc:sldLayoutMk cId="306095131" sldId="2147483684"/>
              <ac:spMk id="10" creationId="{7858EC9A-293D-4DC4-8D17-1C7CD6AB84C0}"/>
            </ac:spMkLst>
          </pc:spChg>
          <pc:spChg chg="mod">
            <ac:chgData name="Metz, Loretta - FPAC-NRCS, AZ" userId="2b26dc92-d5c3-4839-9e28-e979d24780d6" providerId="ADAL" clId="{99A83181-1BD3-4C8C-8EF4-093B1D6A7868}" dt="2025-01-03T18:30:17.669" v="0"/>
            <ac:spMkLst>
              <pc:docMk/>
              <pc:sldMasterMk cId="4067364448" sldId="2147483680"/>
              <pc:sldLayoutMk cId="306095131" sldId="2147483684"/>
              <ac:spMk id="11" creationId="{2B434D1E-5311-4884-AA47-BBA361918243}"/>
            </ac:spMkLst>
          </pc:spChg>
          <pc:spChg chg="mod">
            <ac:chgData name="Metz, Loretta - FPAC-NRCS, AZ" userId="2b26dc92-d5c3-4839-9e28-e979d24780d6" providerId="ADAL" clId="{99A83181-1BD3-4C8C-8EF4-093B1D6A7868}" dt="2025-01-03T18:30:17.669" v="0"/>
            <ac:spMkLst>
              <pc:docMk/>
              <pc:sldMasterMk cId="4067364448" sldId="2147483680"/>
              <pc:sldLayoutMk cId="306095131" sldId="2147483684"/>
              <ac:spMk id="12" creationId="{FA3DE705-66A6-4139-B2DC-D25F0EB450B7}"/>
            </ac:spMkLst>
          </pc:sp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2255204497" sldId="2147483685"/>
          </pc:sldLayoutMkLst>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3" creationId="{BE2B9254-8570-FDC7-4F0A-578AD5E80273}"/>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12" creationId="{FA3DE705-66A6-4139-B2DC-D25F0EB450B7}"/>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13" creationId="{12E01219-4F6B-4A10-ACAC-FC1373C47670}"/>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16" creationId="{B56D0C75-5B98-46DE-9CDE-7848C98BC629}"/>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18" creationId="{175A8299-EC36-407A-A79D-E8F21B4912DD}"/>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19" creationId="{2A4E731A-EF94-4BF9-B8A8-ACC17649834E}"/>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20" creationId="{ECA84048-8C0E-492C-AC5F-197EB1BEC3C7}"/>
            </ac:spMkLst>
          </pc:spChg>
          <pc:spChg chg="mod">
            <ac:chgData name="Metz, Loretta - FPAC-NRCS, AZ" userId="2b26dc92-d5c3-4839-9e28-e979d24780d6" providerId="ADAL" clId="{99A83181-1BD3-4C8C-8EF4-093B1D6A7868}" dt="2025-01-03T18:30:17.669" v="0"/>
            <ac:spMkLst>
              <pc:docMk/>
              <pc:sldMasterMk cId="4067364448" sldId="2147483680"/>
              <pc:sldLayoutMk cId="2255204497" sldId="2147483685"/>
              <ac:spMk id="21" creationId="{C1CFA84E-19F1-45F4-93A1-15252D4AA15C}"/>
            </ac:spMkLst>
          </pc:sp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1956288202" sldId="2147483686"/>
          </pc:sldLayoutMkLst>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3" creationId="{79F3FA21-32DA-4C38-8299-88FEFA2C3B39}"/>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7" creationId="{F8A70739-026E-4B9F-A8C5-8058205D0AA7}"/>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8" creationId="{DE393653-42EA-4CD1-9134-AC75DD79569F}"/>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9" creationId="{50B14B5B-CD68-4361-95C8-B6A835F8AE1F}"/>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10" creationId="{BE80AC0F-1710-4D52-A7E0-538CAA25D98F}"/>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11" creationId="{BE77A1B9-A512-4501-9DAF-EB9FFE6E5621}"/>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12" creationId="{9D1462A7-C7E4-4DFA-80F9-708DEE043018}"/>
            </ac:spMkLst>
          </pc:spChg>
          <pc:spChg chg="mod">
            <ac:chgData name="Metz, Loretta - FPAC-NRCS, AZ" userId="2b26dc92-d5c3-4839-9e28-e979d24780d6" providerId="ADAL" clId="{99A83181-1BD3-4C8C-8EF4-093B1D6A7868}" dt="2025-01-03T18:30:17.669" v="0"/>
            <ac:spMkLst>
              <pc:docMk/>
              <pc:sldMasterMk cId="4067364448" sldId="2147483680"/>
              <pc:sldLayoutMk cId="1956288202" sldId="2147483686"/>
              <ac:spMk id="13" creationId="{4B824948-7DE2-41F5-BE27-87349BE01F09}"/>
            </ac:spMkLst>
          </pc:spChg>
          <pc:picChg chg="mod">
            <ac:chgData name="Metz, Loretta - FPAC-NRCS, AZ" userId="2b26dc92-d5c3-4839-9e28-e979d24780d6" providerId="ADAL" clId="{99A83181-1BD3-4C8C-8EF4-093B1D6A7868}" dt="2025-01-03T18:30:17.669" v="0"/>
            <ac:picMkLst>
              <pc:docMk/>
              <pc:sldMasterMk cId="4067364448" sldId="2147483680"/>
              <pc:sldLayoutMk cId="1956288202" sldId="2147483686"/>
              <ac:picMk id="15" creationId="{4E09703A-B874-4DB3-A2C0-A8F18302FE71}"/>
            </ac:picMkLst>
          </pc:pic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3899346514" sldId="2147483687"/>
          </pc:sldLayoutMkLst>
          <pc:spChg chg="mod">
            <ac:chgData name="Metz, Loretta - FPAC-NRCS, AZ" userId="2b26dc92-d5c3-4839-9e28-e979d24780d6" providerId="ADAL" clId="{99A83181-1BD3-4C8C-8EF4-093B1D6A7868}" dt="2025-01-03T18:30:17.669" v="0"/>
            <ac:spMkLst>
              <pc:docMk/>
              <pc:sldMasterMk cId="4067364448" sldId="2147483680"/>
              <pc:sldLayoutMk cId="3899346514" sldId="2147483687"/>
              <ac:spMk id="9" creationId="{BF2A1C92-BED5-4889-350B-664F5E52DD1F}"/>
            </ac:spMkLst>
          </pc:spChg>
          <pc:spChg chg="mod">
            <ac:chgData name="Metz, Loretta - FPAC-NRCS, AZ" userId="2b26dc92-d5c3-4839-9e28-e979d24780d6" providerId="ADAL" clId="{99A83181-1BD3-4C8C-8EF4-093B1D6A7868}" dt="2025-01-03T18:30:17.669" v="0"/>
            <ac:spMkLst>
              <pc:docMk/>
              <pc:sldMasterMk cId="4067364448" sldId="2147483680"/>
              <pc:sldLayoutMk cId="3899346514" sldId="2147483687"/>
              <ac:spMk id="15" creationId="{0B27EC78-0DDB-B2DE-0DC4-8DABA1A1D219}"/>
            </ac:spMkLst>
          </pc:spChg>
        </pc:sldLayoutChg>
        <pc:sldLayoutChg chg="modSp">
          <pc:chgData name="Metz, Loretta - FPAC-NRCS, AZ" userId="2b26dc92-d5c3-4839-9e28-e979d24780d6" providerId="ADAL" clId="{99A83181-1BD3-4C8C-8EF4-093B1D6A7868}" dt="2025-01-03T18:30:17.669" v="0"/>
          <pc:sldLayoutMkLst>
            <pc:docMk/>
            <pc:sldMasterMk cId="4067364448" sldId="2147483680"/>
            <pc:sldLayoutMk cId="112122373" sldId="2147483688"/>
          </pc:sldLayoutMkLst>
          <pc:spChg chg="mod">
            <ac:chgData name="Metz, Loretta - FPAC-NRCS, AZ" userId="2b26dc92-d5c3-4839-9e28-e979d24780d6" providerId="ADAL" clId="{99A83181-1BD3-4C8C-8EF4-093B1D6A7868}" dt="2025-01-03T18:30:17.669" v="0"/>
            <ac:spMkLst>
              <pc:docMk/>
              <pc:sldMasterMk cId="4067364448" sldId="2147483680"/>
              <pc:sldLayoutMk cId="112122373" sldId="2147483688"/>
              <ac:spMk id="6" creationId="{499098EA-6AF8-6832-2A05-891F678E3731}"/>
            </ac:spMkLst>
          </pc:spChg>
        </pc:sldLayoutChg>
      </pc:sldMasterChg>
    </pc:docChg>
  </pc:docChgLst>
  <pc:docChgLst>
    <pc:chgData name="Metz, Loretta - FPAC-NRCS, AZ" userId="S::loretta.metz@usda.gov::2b26dc92-d5c3-4839-9e28-e979d24780d6" providerId="AD" clId="Web-{91B1279A-BE22-BD39-AB90-EBD81515137A}"/>
    <pc:docChg chg="addSld">
      <pc:chgData name="Metz, Loretta - FPAC-NRCS, AZ" userId="S::loretta.metz@usda.gov::2b26dc92-d5c3-4839-9e28-e979d24780d6" providerId="AD" clId="Web-{91B1279A-BE22-BD39-AB90-EBD81515137A}" dt="2025-01-03T18:54:37.819" v="0"/>
      <pc:docMkLst>
        <pc:docMk/>
      </pc:docMkLst>
      <pc:sldChg chg="add">
        <pc:chgData name="Metz, Loretta - FPAC-NRCS, AZ" userId="S::loretta.metz@usda.gov::2b26dc92-d5c3-4839-9e28-e979d24780d6" providerId="AD" clId="Web-{91B1279A-BE22-BD39-AB90-EBD81515137A}" dt="2025-01-03T18:54:37.819" v="0"/>
        <pc:sldMkLst>
          <pc:docMk/>
          <pc:sldMk cId="1294573094" sldId="303"/>
        </pc:sldMkLst>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xmlns="">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40988-9297-4365-B215-4EEAFF2A7466}" type="datetimeFigureOut">
              <a:rPr lang="en-US" smtClean="0"/>
              <a:t>1/3/2025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34259-3614-4199-8DD3-263AC049523E}" type="slidenum">
              <a:rPr lang="en-US" smtClean="0"/>
              <a:t>‹#›</a:t>
            </a:fld>
            <a:endParaRPr lang="en-US"/>
          </a:p>
        </p:txBody>
      </p:sp>
    </p:spTree>
    <p:extLst>
      <p:ext uri="{BB962C8B-B14F-4D97-AF65-F5344CB8AC3E}">
        <p14:creationId xmlns:p14="http://schemas.microsoft.com/office/powerpoint/2010/main" val="358516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Adjacent is 30 feet.  So a buffer is needed. </a:t>
            </a:r>
          </a:p>
          <a:p>
            <a:r>
              <a:rPr lang="en-US"/>
              <a:t>General recommendation is 1 year NRCS was conservative and went with 2 years</a:t>
            </a:r>
          </a:p>
          <a:p>
            <a:r>
              <a:rPr lang="en-US">
                <a:cs typeface="Calibri" panose="020F0502020204030204"/>
              </a:rPr>
              <a:t>IF expired then do we still follow the NB?  if expired why do we still need to talk about it?????</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7F534259-3614-4199-8DD3-263AC049523E}" type="slidenum">
              <a:rPr lang="en-US" smtClean="0"/>
              <a:t>3</a:t>
            </a:fld>
            <a:endParaRPr lang="en-US"/>
          </a:p>
        </p:txBody>
      </p:sp>
    </p:spTree>
    <p:extLst>
      <p:ext uri="{BB962C8B-B14F-4D97-AF65-F5344CB8AC3E}">
        <p14:creationId xmlns:p14="http://schemas.microsoft.com/office/powerpoint/2010/main" val="3047790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7AB0A2-CA74-4767-BBA4-E302DDEA5A49}" type="slidenum">
              <a:rPr lang="en-US" smtClean="0"/>
              <a:t>13</a:t>
            </a:fld>
            <a:endParaRPr lang="en-US"/>
          </a:p>
        </p:txBody>
      </p:sp>
    </p:spTree>
    <p:extLst>
      <p:ext uri="{BB962C8B-B14F-4D97-AF65-F5344CB8AC3E}">
        <p14:creationId xmlns:p14="http://schemas.microsoft.com/office/powerpoint/2010/main" val="3651255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On the Left are the most popular to roll.    Sorghum Sudan will grow back.  Rye &amp; vetch as a mix are controlled better than the Rye as a monoculture- not sure why this occurs.</a:t>
            </a:r>
          </a:p>
          <a:p>
            <a:r>
              <a:rPr lang="en-US"/>
              <a:t>Photo: picture of </a:t>
            </a:r>
            <a:r>
              <a:rPr lang="en-US" err="1"/>
              <a:t>howard</a:t>
            </a:r>
            <a:r>
              <a:rPr lang="en-US"/>
              <a:t> buffet and his operator</a:t>
            </a:r>
          </a:p>
        </p:txBody>
      </p:sp>
      <p:sp>
        <p:nvSpPr>
          <p:cNvPr id="4" name="Slide Number Placeholder 3"/>
          <p:cNvSpPr>
            <a:spLocks noGrp="1"/>
          </p:cNvSpPr>
          <p:nvPr>
            <p:ph type="sldNum" sz="quarter" idx="5"/>
          </p:nvPr>
        </p:nvSpPr>
        <p:spPr/>
        <p:txBody>
          <a:bodyPr/>
          <a:lstStyle/>
          <a:p>
            <a:fld id="{1F7AB0A2-CA74-4767-BBA4-E302DDEA5A49}" type="slidenum">
              <a:rPr lang="en-US" smtClean="0"/>
              <a:t>14</a:t>
            </a:fld>
            <a:endParaRPr lang="en-US"/>
          </a:p>
        </p:txBody>
      </p:sp>
    </p:spTree>
    <p:extLst>
      <p:ext uri="{BB962C8B-B14F-4D97-AF65-F5344CB8AC3E}">
        <p14:creationId xmlns:p14="http://schemas.microsoft.com/office/powerpoint/2010/main" val="84775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highlight>
                  <a:srgbClr val="FFFF00"/>
                </a:highlight>
              </a:rPr>
              <a:t>Print out reference as a handout.</a:t>
            </a:r>
          </a:p>
        </p:txBody>
      </p:sp>
      <p:sp>
        <p:nvSpPr>
          <p:cNvPr id="4" name="Slide Number Placeholder 3"/>
          <p:cNvSpPr>
            <a:spLocks noGrp="1"/>
          </p:cNvSpPr>
          <p:nvPr>
            <p:ph type="sldNum" sz="quarter" idx="5"/>
          </p:nvPr>
        </p:nvSpPr>
        <p:spPr/>
        <p:txBody>
          <a:bodyPr/>
          <a:lstStyle/>
          <a:p>
            <a:fld id="{1F7AB0A2-CA74-4767-BBA4-E302DDEA5A49}" type="slidenum">
              <a:rPr lang="en-US" smtClean="0"/>
              <a:t>15</a:t>
            </a:fld>
            <a:endParaRPr lang="en-US"/>
          </a:p>
        </p:txBody>
      </p:sp>
    </p:spTree>
    <p:extLst>
      <p:ext uri="{BB962C8B-B14F-4D97-AF65-F5344CB8AC3E}">
        <p14:creationId xmlns:p14="http://schemas.microsoft.com/office/powerpoint/2010/main" val="2179742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Another mechanical option for cover crop termination is mowing after the flowering stage. Flail mowers are preferred over rotary mowers because the residues are evenly distributed and are more uniform in length. Mowing terminates the crop quickly, but it is energy intensive and there is a possibility for regrowth depending on the species and time of termination. </a:t>
            </a:r>
          </a:p>
        </p:txBody>
      </p:sp>
      <p:sp>
        <p:nvSpPr>
          <p:cNvPr id="4" name="Slide Number Placeholder 3"/>
          <p:cNvSpPr>
            <a:spLocks noGrp="1"/>
          </p:cNvSpPr>
          <p:nvPr>
            <p:ph type="sldNum" sz="quarter" idx="5"/>
          </p:nvPr>
        </p:nvSpPr>
        <p:spPr/>
        <p:txBody>
          <a:bodyPr/>
          <a:lstStyle/>
          <a:p>
            <a:fld id="{7F534259-3614-4199-8DD3-263AC049523E}" type="slidenum">
              <a:rPr lang="en-US" smtClean="0"/>
              <a:t>16</a:t>
            </a:fld>
            <a:endParaRPr lang="en-US"/>
          </a:p>
        </p:txBody>
      </p:sp>
    </p:spTree>
    <p:extLst>
      <p:ext uri="{BB962C8B-B14F-4D97-AF65-F5344CB8AC3E}">
        <p14:creationId xmlns:p14="http://schemas.microsoft.com/office/powerpoint/2010/main" val="661192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Is this to kill weeds or to terminate cover crops? mw</a:t>
            </a:r>
          </a:p>
          <a:p>
            <a:r>
              <a:rPr lang="en-US">
                <a:cs typeface="Calibri"/>
              </a:rPr>
              <a:t>Need notes about color tarps</a:t>
            </a:r>
          </a:p>
        </p:txBody>
      </p:sp>
      <p:sp>
        <p:nvSpPr>
          <p:cNvPr id="4" name="Slide Number Placeholder 3"/>
          <p:cNvSpPr>
            <a:spLocks noGrp="1"/>
          </p:cNvSpPr>
          <p:nvPr>
            <p:ph type="sldNum" sz="quarter" idx="5"/>
          </p:nvPr>
        </p:nvSpPr>
        <p:spPr/>
        <p:txBody>
          <a:bodyPr/>
          <a:lstStyle/>
          <a:p>
            <a:fld id="{7F534259-3614-4199-8DD3-263AC049523E}" type="slidenum">
              <a:rPr lang="en-US" smtClean="0"/>
              <a:t>18</a:t>
            </a:fld>
            <a:endParaRPr lang="en-US"/>
          </a:p>
        </p:txBody>
      </p:sp>
    </p:spTree>
    <p:extLst>
      <p:ext uri="{BB962C8B-B14F-4D97-AF65-F5344CB8AC3E}">
        <p14:creationId xmlns:p14="http://schemas.microsoft.com/office/powerpoint/2010/main" val="209929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Easy to plant in spring because the cover has already started to decompose and allows for ability to choose timing and species for next crop or cover.  Less residue in the spring may be a Pro or Con depending on your management and timing of planting subsequent crop.  Photo: Sorghum-Sudan, German Millet, Sunflower, Brassica Mix planted in August.  Frost killed in Mid-October (Western KS)</a:t>
            </a:r>
          </a:p>
          <a:p>
            <a:endParaRPr lang="en-US">
              <a:cs typeface="Calibri"/>
            </a:endParaRPr>
          </a:p>
          <a:p>
            <a:r>
              <a:rPr lang="en-US">
                <a:cs typeface="Calibri"/>
              </a:rPr>
              <a:t>In spring time producer may have to spray a few weeds before planting</a:t>
            </a:r>
          </a:p>
          <a:p>
            <a:r>
              <a:rPr lang="en-US">
                <a:cs typeface="Calibri"/>
              </a:rPr>
              <a:t>Leaves cc growing for maximum time </a:t>
            </a:r>
          </a:p>
        </p:txBody>
      </p:sp>
      <p:sp>
        <p:nvSpPr>
          <p:cNvPr id="4" name="Slide Number Placeholder 3"/>
          <p:cNvSpPr>
            <a:spLocks noGrp="1"/>
          </p:cNvSpPr>
          <p:nvPr>
            <p:ph type="sldNum" sz="quarter" idx="5"/>
          </p:nvPr>
        </p:nvSpPr>
        <p:spPr/>
        <p:txBody>
          <a:bodyPr/>
          <a:lstStyle/>
          <a:p>
            <a:fld id="{1F7AB0A2-CA74-4767-BBA4-E302DDEA5A49}" type="slidenum">
              <a:rPr lang="en-US" smtClean="0"/>
              <a:t>19</a:t>
            </a:fld>
            <a:endParaRPr lang="en-US"/>
          </a:p>
        </p:txBody>
      </p:sp>
    </p:spTree>
    <p:extLst>
      <p:ext uri="{BB962C8B-B14F-4D97-AF65-F5344CB8AC3E}">
        <p14:creationId xmlns:p14="http://schemas.microsoft.com/office/powerpoint/2010/main" val="3716351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Photo-Kale, and other Brassicas did not terminate when main warm season grass species frost killed.   Early frost limits photosynthesis time available depending on the mix.</a:t>
            </a:r>
          </a:p>
          <a:p>
            <a:r>
              <a:rPr lang="en-US">
                <a:cs typeface="Calibri"/>
              </a:rPr>
              <a:t>We have to look at these 2 slides</a:t>
            </a:r>
          </a:p>
        </p:txBody>
      </p:sp>
      <p:sp>
        <p:nvSpPr>
          <p:cNvPr id="4" name="Slide Number Placeholder 3"/>
          <p:cNvSpPr>
            <a:spLocks noGrp="1"/>
          </p:cNvSpPr>
          <p:nvPr>
            <p:ph type="sldNum" sz="quarter" idx="5"/>
          </p:nvPr>
        </p:nvSpPr>
        <p:spPr/>
        <p:txBody>
          <a:bodyPr/>
          <a:lstStyle/>
          <a:p>
            <a:fld id="{1F7AB0A2-CA74-4767-BBA4-E302DDEA5A49}" type="slidenum">
              <a:rPr lang="en-US" smtClean="0"/>
              <a:t>20</a:t>
            </a:fld>
            <a:endParaRPr lang="en-US"/>
          </a:p>
        </p:txBody>
      </p:sp>
    </p:spTree>
    <p:extLst>
      <p:ext uri="{BB962C8B-B14F-4D97-AF65-F5344CB8AC3E}">
        <p14:creationId xmlns:p14="http://schemas.microsoft.com/office/powerpoint/2010/main" val="3702059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Spring cover (oats, barley, Pea, brassica multi species mix) Planted in April terminated in June and ready to plant to winter wheat in the fall (Sept).  Management decision to Spray in June prior to flowering in order to save Moisture (Western KS).  Allowing plants to go to flowering uses more moisture as plants translocate moisture and nutrient to seed heads as they begin to form.  Presenter can change photo to be representative of their area.   Generally in No-till situations this fallow period before winter wheat there are already several spray operations, with a cover crop many times there is only 1 spray required to terminate cover</a:t>
            </a:r>
          </a:p>
        </p:txBody>
      </p:sp>
      <p:sp>
        <p:nvSpPr>
          <p:cNvPr id="4" name="Slide Number Placeholder 3"/>
          <p:cNvSpPr>
            <a:spLocks noGrp="1"/>
          </p:cNvSpPr>
          <p:nvPr>
            <p:ph type="sldNum" sz="quarter" idx="5"/>
          </p:nvPr>
        </p:nvSpPr>
        <p:spPr/>
        <p:txBody>
          <a:bodyPr/>
          <a:lstStyle/>
          <a:p>
            <a:fld id="{1F7AB0A2-CA74-4767-BBA4-E302DDEA5A49}" type="slidenum">
              <a:rPr lang="en-US" smtClean="0"/>
              <a:t>21</a:t>
            </a:fld>
            <a:endParaRPr lang="en-US"/>
          </a:p>
        </p:txBody>
      </p:sp>
    </p:spTree>
    <p:extLst>
      <p:ext uri="{BB962C8B-B14F-4D97-AF65-F5344CB8AC3E}">
        <p14:creationId xmlns:p14="http://schemas.microsoft.com/office/powerpoint/2010/main" val="3670167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Expense- may vary depending on rate and type of chemical.   </a:t>
            </a:r>
            <a:r>
              <a:rPr lang="en-US" b="1" u="sng">
                <a:solidFill>
                  <a:srgbClr val="FF0000"/>
                </a:solidFill>
                <a:highlight>
                  <a:srgbClr val="FFFF00"/>
                </a:highlight>
              </a:rPr>
              <a:t>Ask Nathan for spray costs</a:t>
            </a:r>
            <a:r>
              <a:rPr lang="en-US"/>
              <a:t>.  If weeds are not killed with first application of chemical – such as roundup- these weeds may build up resistance.  Generally when there is cover crops that are sprayed out the weeds tend to be in a vegetative stage so chemical is more effective.  </a:t>
            </a:r>
          </a:p>
          <a:p>
            <a:endParaRPr lang="en-US">
              <a:cs typeface="Calibri"/>
            </a:endParaRPr>
          </a:p>
          <a:p>
            <a:r>
              <a:rPr lang="en-US">
                <a:cs typeface="Calibri"/>
              </a:rPr>
              <a:t>What does a quart of roundup cost?</a:t>
            </a:r>
          </a:p>
        </p:txBody>
      </p:sp>
      <p:sp>
        <p:nvSpPr>
          <p:cNvPr id="4" name="Slide Number Placeholder 3"/>
          <p:cNvSpPr>
            <a:spLocks noGrp="1"/>
          </p:cNvSpPr>
          <p:nvPr>
            <p:ph type="sldNum" sz="quarter" idx="5"/>
          </p:nvPr>
        </p:nvSpPr>
        <p:spPr/>
        <p:txBody>
          <a:bodyPr/>
          <a:lstStyle/>
          <a:p>
            <a:fld id="{1F7AB0A2-CA74-4767-BBA4-E302DDEA5A49}" type="slidenum">
              <a:rPr lang="en-US" smtClean="0"/>
              <a:t>22</a:t>
            </a:fld>
            <a:endParaRPr lang="en-US"/>
          </a:p>
        </p:txBody>
      </p:sp>
    </p:spTree>
    <p:extLst>
      <p:ext uri="{BB962C8B-B14F-4D97-AF65-F5344CB8AC3E}">
        <p14:creationId xmlns:p14="http://schemas.microsoft.com/office/powerpoint/2010/main" val="1470983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Slide Image Placeholder 1"/>
          <p:cNvSpPr>
            <a:spLocks noGrp="1" noRot="1" noChangeAspect="1" noTextEdit="1"/>
          </p:cNvSpPr>
          <p:nvPr>
            <p:ph type="sldImg"/>
          </p:nvPr>
        </p:nvSpPr>
        <p:spPr>
          <a:xfrm>
            <a:off x="1371600" y="1143000"/>
            <a:ext cx="4114800" cy="3086100"/>
          </a:xfrm>
          <a:ln/>
        </p:spPr>
      </p:sp>
      <p:sp>
        <p:nvSpPr>
          <p:cNvPr id="473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Examples of antagonism.. You can hide these depending on your comfort with the subject.</a:t>
            </a:r>
          </a:p>
          <a:p>
            <a:r>
              <a:rPr lang="en-US" altLang="en-US">
                <a:latin typeface="Arial"/>
                <a:ea typeface="ＭＳ Ｐゴシック"/>
                <a:cs typeface="Arial"/>
              </a:rPr>
              <a:t>Need notes</a:t>
            </a:r>
            <a:endParaRPr lang="en-US" altLang="en-US">
              <a:latin typeface="Arial" panose="020B0604020202020204" pitchFamily="34" charset="0"/>
              <a:ea typeface="ＭＳ Ｐゴシック" panose="020B0600070205080204" pitchFamily="34" charset="-128"/>
              <a:cs typeface="Arial"/>
            </a:endParaRPr>
          </a:p>
        </p:txBody>
      </p:sp>
      <p:sp>
        <p:nvSpPr>
          <p:cNvPr id="473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19B77F-73A5-4A02-BDD6-6ED3F980349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7009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Slide Image Placeholder 1"/>
          <p:cNvSpPr>
            <a:spLocks noGrp="1" noRot="1" noChangeAspect="1" noTextEdit="1"/>
          </p:cNvSpPr>
          <p:nvPr>
            <p:ph type="sldImg"/>
          </p:nvPr>
        </p:nvSpPr>
        <p:spPr>
          <a:xfrm>
            <a:off x="1371600" y="1143000"/>
            <a:ext cx="4114800" cy="3086100"/>
          </a:xfrm>
          <a:ln/>
        </p:spPr>
      </p:sp>
      <p:sp>
        <p:nvSpPr>
          <p:cNvPr id="457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Examples-being able to spray in wet conditions, ?   Dry conditions- cover using available moisture?  Goals:  weed suppression?  Nutrient cycling? Increase OM?  Residue armor cover?  Increased infiltration?  Biofumigant-Nematode suppression? Reduced evaporation loss?  C:N ratio- cover maturity?  </a:t>
            </a:r>
          </a:p>
          <a:p>
            <a:endParaRPr lang="en-US" altLang="en-US">
              <a:latin typeface="Arial" panose="020B0604020202020204" pitchFamily="34" charset="0"/>
              <a:ea typeface="ＭＳ Ｐゴシック" panose="020B0600070205080204" pitchFamily="34" charset="-128"/>
            </a:endParaRPr>
          </a:p>
        </p:txBody>
      </p:sp>
      <p:sp>
        <p:nvSpPr>
          <p:cNvPr id="457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70EA0838-39AA-4245-BF54-6B549C75459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47904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Slide Image Placeholder 1"/>
          <p:cNvSpPr>
            <a:spLocks noGrp="1" noRot="1" noChangeAspect="1" noTextEdit="1"/>
          </p:cNvSpPr>
          <p:nvPr>
            <p:ph type="sldImg"/>
          </p:nvPr>
        </p:nvSpPr>
        <p:spPr>
          <a:xfrm>
            <a:off x="1371600" y="1143000"/>
            <a:ext cx="4114800" cy="3086100"/>
          </a:xfrm>
          <a:ln/>
        </p:spPr>
      </p:sp>
      <p:sp>
        <p:nvSpPr>
          <p:cNvPr id="475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Example of synergy…You can hide these depending on your comfort with the subject.</a:t>
            </a:r>
          </a:p>
        </p:txBody>
      </p:sp>
      <p:sp>
        <p:nvSpPr>
          <p:cNvPr id="475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EDD1C15-BCD5-4F38-8F2C-28C3B1EBF84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13060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Need notes</a:t>
            </a:r>
          </a:p>
        </p:txBody>
      </p:sp>
      <p:sp>
        <p:nvSpPr>
          <p:cNvPr id="4" name="Slide Number Placeholder 3"/>
          <p:cNvSpPr>
            <a:spLocks noGrp="1"/>
          </p:cNvSpPr>
          <p:nvPr>
            <p:ph type="sldNum" sz="quarter" idx="5"/>
          </p:nvPr>
        </p:nvSpPr>
        <p:spPr/>
        <p:txBody>
          <a:bodyPr/>
          <a:lstStyle/>
          <a:p>
            <a:fld id="{7F534259-3614-4199-8DD3-263AC049523E}" type="slidenum">
              <a:rPr lang="en-US" smtClean="0"/>
              <a:t>25</a:t>
            </a:fld>
            <a:endParaRPr lang="en-US"/>
          </a:p>
        </p:txBody>
      </p:sp>
    </p:spTree>
    <p:extLst>
      <p:ext uri="{BB962C8B-B14F-4D97-AF65-F5344CB8AC3E}">
        <p14:creationId xmlns:p14="http://schemas.microsoft.com/office/powerpoint/2010/main" val="816400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South of MO they have had issues destroying over wintering brassicas</a:t>
            </a:r>
          </a:p>
          <a:p>
            <a:r>
              <a:rPr lang="en-US"/>
              <a:t>Need enough daylight </a:t>
            </a:r>
          </a:p>
          <a:p>
            <a:r>
              <a:rPr lang="en-US"/>
              <a:t>Need enough temperature so  plant is actively growing</a:t>
            </a:r>
          </a:p>
          <a:p>
            <a:r>
              <a:rPr lang="en-US" err="1"/>
              <a:t>Informationa</a:t>
            </a:r>
            <a:r>
              <a:rPr lang="en-US"/>
              <a:t> from plot work and literature</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7F534259-3614-4199-8DD3-263AC049523E}" type="slidenum">
              <a:rPr lang="en-US" smtClean="0"/>
              <a:t>26</a:t>
            </a:fld>
            <a:endParaRPr lang="en-US"/>
          </a:p>
        </p:txBody>
      </p:sp>
    </p:spTree>
    <p:extLst>
      <p:ext uri="{BB962C8B-B14F-4D97-AF65-F5344CB8AC3E}">
        <p14:creationId xmlns:p14="http://schemas.microsoft.com/office/powerpoint/2010/main" val="210937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PRE herbicides were included with the burndown herbicide either 21 or 7 days prior to planting. • Soils were sampled to determine concentrations of </a:t>
            </a:r>
            <a:r>
              <a:rPr lang="en-US" err="1"/>
              <a:t>sulfentrazone</a:t>
            </a:r>
            <a:r>
              <a:rPr lang="en-US"/>
              <a:t> (Authority) in the soil. • Less </a:t>
            </a:r>
            <a:r>
              <a:rPr lang="en-US" err="1"/>
              <a:t>sulfentrazone</a:t>
            </a:r>
            <a:r>
              <a:rPr lang="en-US"/>
              <a:t> concentration occurred where cover crop biomass was highest (inverse relationship to biomass accumulation). • *Take-home: The closer you get to planting, and/or the more biomass your cover crop accumulates, the greater the likelihood that your PRE residual herbicide will not make it to the soil and will not be available for uptake by weed seeds.</a:t>
            </a:r>
          </a:p>
        </p:txBody>
      </p:sp>
      <p:sp>
        <p:nvSpPr>
          <p:cNvPr id="4" name="Slide Number Placeholder 3"/>
          <p:cNvSpPr>
            <a:spLocks noGrp="1"/>
          </p:cNvSpPr>
          <p:nvPr>
            <p:ph type="sldNum" sz="quarter" idx="5"/>
          </p:nvPr>
        </p:nvSpPr>
        <p:spPr/>
        <p:txBody>
          <a:bodyPr/>
          <a:lstStyle/>
          <a:p>
            <a:fld id="{7F534259-3614-4199-8DD3-263AC049523E}" type="slidenum">
              <a:rPr lang="en-US" smtClean="0"/>
              <a:t>28</a:t>
            </a:fld>
            <a:endParaRPr lang="en-US"/>
          </a:p>
        </p:txBody>
      </p:sp>
    </p:spTree>
    <p:extLst>
      <p:ext uri="{BB962C8B-B14F-4D97-AF65-F5344CB8AC3E}">
        <p14:creationId xmlns:p14="http://schemas.microsoft.com/office/powerpoint/2010/main" val="26500742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Need notes</a:t>
            </a:r>
          </a:p>
        </p:txBody>
      </p:sp>
      <p:sp>
        <p:nvSpPr>
          <p:cNvPr id="4" name="Slide Number Placeholder 3"/>
          <p:cNvSpPr>
            <a:spLocks noGrp="1"/>
          </p:cNvSpPr>
          <p:nvPr>
            <p:ph type="sldNum" sz="quarter" idx="5"/>
          </p:nvPr>
        </p:nvSpPr>
        <p:spPr/>
        <p:txBody>
          <a:bodyPr/>
          <a:lstStyle/>
          <a:p>
            <a:fld id="{7F534259-3614-4199-8DD3-263AC049523E}" type="slidenum">
              <a:rPr lang="en-US" smtClean="0"/>
              <a:t>29</a:t>
            </a:fld>
            <a:endParaRPr lang="en-US"/>
          </a:p>
        </p:txBody>
      </p:sp>
    </p:spTree>
    <p:extLst>
      <p:ext uri="{BB962C8B-B14F-4D97-AF65-F5344CB8AC3E}">
        <p14:creationId xmlns:p14="http://schemas.microsoft.com/office/powerpoint/2010/main" val="3574257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What can you do to get the summer annual weed control window?  </a:t>
            </a:r>
          </a:p>
          <a:p>
            <a:r>
              <a:rPr lang="en-US"/>
              <a:t>If they are warm season annuals moving to a cool season crop that would fill that window will diversify the rotation and restrict WS annual outbreaks</a:t>
            </a:r>
          </a:p>
          <a:p>
            <a:r>
              <a:rPr lang="en-US"/>
              <a:t>Grow more biomass plant commodity crop later</a:t>
            </a:r>
          </a:p>
        </p:txBody>
      </p:sp>
      <p:sp>
        <p:nvSpPr>
          <p:cNvPr id="4" name="Slide Number Placeholder 3"/>
          <p:cNvSpPr>
            <a:spLocks noGrp="1"/>
          </p:cNvSpPr>
          <p:nvPr>
            <p:ph type="sldNum" sz="quarter" idx="5"/>
          </p:nvPr>
        </p:nvSpPr>
        <p:spPr/>
        <p:txBody>
          <a:bodyPr/>
          <a:lstStyle/>
          <a:p>
            <a:fld id="{7F534259-3614-4199-8DD3-263AC049523E}" type="slidenum">
              <a:rPr lang="en-US" smtClean="0"/>
              <a:t>31</a:t>
            </a:fld>
            <a:endParaRPr lang="en-US"/>
          </a:p>
        </p:txBody>
      </p:sp>
    </p:spTree>
    <p:extLst>
      <p:ext uri="{BB962C8B-B14F-4D97-AF65-F5344CB8AC3E}">
        <p14:creationId xmlns:p14="http://schemas.microsoft.com/office/powerpoint/2010/main" val="13152232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Notice the map and the zone designations below.  There are dates that apply but there are a lot of caveats.  See next slide</a:t>
            </a:r>
          </a:p>
          <a:p>
            <a:r>
              <a:rPr lang="en-US"/>
              <a:t>Provide handout to class of termination guidelines</a:t>
            </a:r>
          </a:p>
          <a:p>
            <a:endParaRPr lang="en-US"/>
          </a:p>
          <a:p>
            <a:endParaRPr lang="en-US"/>
          </a:p>
        </p:txBody>
      </p:sp>
      <p:sp>
        <p:nvSpPr>
          <p:cNvPr id="4" name="Slide Number Placeholder 3"/>
          <p:cNvSpPr>
            <a:spLocks noGrp="1"/>
          </p:cNvSpPr>
          <p:nvPr>
            <p:ph type="sldNum" sz="quarter" idx="5"/>
          </p:nvPr>
        </p:nvSpPr>
        <p:spPr/>
        <p:txBody>
          <a:bodyPr/>
          <a:lstStyle/>
          <a:p>
            <a:fld id="{7F534259-3614-4199-8DD3-263AC049523E}" type="slidenum">
              <a:rPr lang="en-US" smtClean="0"/>
              <a:t>32</a:t>
            </a:fld>
            <a:endParaRPr lang="en-US"/>
          </a:p>
        </p:txBody>
      </p:sp>
    </p:spTree>
    <p:extLst>
      <p:ext uri="{BB962C8B-B14F-4D97-AF65-F5344CB8AC3E}">
        <p14:creationId xmlns:p14="http://schemas.microsoft.com/office/powerpoint/2010/main" val="73641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Most of the time you only see the previous map and the set of dates below it. However, you really need to read this page and determine what type of crop scenario your producer falls under to give good advice.</a:t>
            </a:r>
          </a:p>
          <a:p>
            <a:r>
              <a:rPr lang="en-US"/>
              <a:t>Are they in a summer fallow practice only zone?</a:t>
            </a:r>
          </a:p>
          <a:p>
            <a:r>
              <a:rPr lang="en-US"/>
              <a:t>If so does their county offer other practices such as continuous crop?</a:t>
            </a:r>
          </a:p>
          <a:p>
            <a:r>
              <a:rPr lang="en-US"/>
              <a:t>Be sure to notice special considerations or guidance.  </a:t>
            </a:r>
          </a:p>
          <a:p>
            <a:r>
              <a:rPr lang="en-US"/>
              <a:t>This additional zone guidance can be determined by you according to the state you work in and the Good farming practices handbook which allows NRCS to be “experts”</a:t>
            </a:r>
          </a:p>
          <a:p>
            <a:endParaRPr lang="en-US"/>
          </a:p>
        </p:txBody>
      </p:sp>
      <p:sp>
        <p:nvSpPr>
          <p:cNvPr id="4" name="Slide Number Placeholder 3"/>
          <p:cNvSpPr>
            <a:spLocks noGrp="1"/>
          </p:cNvSpPr>
          <p:nvPr>
            <p:ph type="sldNum" sz="quarter" idx="5"/>
          </p:nvPr>
        </p:nvSpPr>
        <p:spPr/>
        <p:txBody>
          <a:bodyPr/>
          <a:lstStyle/>
          <a:p>
            <a:fld id="{7F534259-3614-4199-8DD3-263AC049523E}" type="slidenum">
              <a:rPr lang="en-US" smtClean="0"/>
              <a:t>33</a:t>
            </a:fld>
            <a:endParaRPr lang="en-US"/>
          </a:p>
        </p:txBody>
      </p:sp>
    </p:spTree>
    <p:extLst>
      <p:ext uri="{BB962C8B-B14F-4D97-AF65-F5344CB8AC3E}">
        <p14:creationId xmlns:p14="http://schemas.microsoft.com/office/powerpoint/2010/main" val="1717039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If you are irrigated you do not have to follow the termination guidelines to keep insurance attached to the planted crop.  </a:t>
            </a:r>
          </a:p>
        </p:txBody>
      </p:sp>
      <p:sp>
        <p:nvSpPr>
          <p:cNvPr id="4" name="Slide Number Placeholder 3"/>
          <p:cNvSpPr>
            <a:spLocks noGrp="1"/>
          </p:cNvSpPr>
          <p:nvPr>
            <p:ph type="sldNum" sz="quarter" idx="5"/>
          </p:nvPr>
        </p:nvSpPr>
        <p:spPr/>
        <p:txBody>
          <a:bodyPr/>
          <a:lstStyle/>
          <a:p>
            <a:fld id="{7F534259-3614-4199-8DD3-263AC049523E}" type="slidenum">
              <a:rPr lang="en-US" smtClean="0"/>
              <a:t>35</a:t>
            </a:fld>
            <a:endParaRPr lang="en-US"/>
          </a:p>
        </p:txBody>
      </p:sp>
    </p:spTree>
    <p:extLst>
      <p:ext uri="{BB962C8B-B14F-4D97-AF65-F5344CB8AC3E}">
        <p14:creationId xmlns:p14="http://schemas.microsoft.com/office/powerpoint/2010/main" val="3386249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producer can add cover crops to his/her rotation after wheat.  They can not hay/graze/or harvest any forage from the cover crop field and still receive summer fallow practice.  IF they chose to want to use the cover as a forage then they must get a written agreement and will be switched to continuous crop.  If they are content with the rules they are fine.  An insurer can not turn down a field for insurance to attach to the crop if cover crops are used this is the difference from previous guidelines.  Now the insurer has to prove that a yield loss was evident from the cover crop.  If you were to suggest high water use cover crops in your mix you can cause issue with the insured.  The cover crops have to have high water use efficiency.  </a:t>
            </a:r>
          </a:p>
          <a:p>
            <a:endParaRPr lang="en-US"/>
          </a:p>
          <a:p>
            <a:r>
              <a:rPr lang="en-US"/>
              <a:t>If the producer choses to switch to continuous crop they have the requirement to change their insurance with a written waiver.  If they submit the waiver and are just verbally told they didn’t get the waiver that is incorrect.  It will be determined by an RMA representative by written letter to the insured if they are approved or not. This only pertains to a grower that is in a summer fallow practice only county.  Many or most counties now have the option of continuous cropping as a product they can buy. </a:t>
            </a:r>
          </a:p>
        </p:txBody>
      </p:sp>
      <p:sp>
        <p:nvSpPr>
          <p:cNvPr id="4" name="Slide Number Placeholder 3"/>
          <p:cNvSpPr>
            <a:spLocks noGrp="1"/>
          </p:cNvSpPr>
          <p:nvPr>
            <p:ph type="sldNum" sz="quarter" idx="5"/>
          </p:nvPr>
        </p:nvSpPr>
        <p:spPr/>
        <p:txBody>
          <a:bodyPr/>
          <a:lstStyle/>
          <a:p>
            <a:fld id="{7F534259-3614-4199-8DD3-263AC049523E}" type="slidenum">
              <a:rPr lang="en-US" smtClean="0"/>
              <a:t>36</a:t>
            </a:fld>
            <a:endParaRPr lang="en-US"/>
          </a:p>
        </p:txBody>
      </p:sp>
    </p:spTree>
    <p:extLst>
      <p:ext uri="{BB962C8B-B14F-4D97-AF65-F5344CB8AC3E}">
        <p14:creationId xmlns:p14="http://schemas.microsoft.com/office/powerpoint/2010/main" val="4286423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Does Grazing truly kill the intended cover?- Most generally not, but depends on timing and mix.  If you have grazed it hard enough to kill it- did you leave enough to cover the soil?  May suppress growth until winterkill however</a:t>
            </a:r>
          </a:p>
        </p:txBody>
      </p:sp>
      <p:sp>
        <p:nvSpPr>
          <p:cNvPr id="4" name="Slide Number Placeholder 3"/>
          <p:cNvSpPr>
            <a:spLocks noGrp="1"/>
          </p:cNvSpPr>
          <p:nvPr>
            <p:ph type="sldNum" sz="quarter" idx="5"/>
          </p:nvPr>
        </p:nvSpPr>
        <p:spPr/>
        <p:txBody>
          <a:bodyPr/>
          <a:lstStyle/>
          <a:p>
            <a:fld id="{1F7AB0A2-CA74-4767-BBA4-E302DDEA5A49}" type="slidenum">
              <a:rPr lang="en-US" smtClean="0"/>
              <a:t>6</a:t>
            </a:fld>
            <a:endParaRPr lang="en-US"/>
          </a:p>
        </p:txBody>
      </p:sp>
    </p:spTree>
    <p:extLst>
      <p:ext uri="{BB962C8B-B14F-4D97-AF65-F5344CB8AC3E}">
        <p14:creationId xmlns:p14="http://schemas.microsoft.com/office/powerpoint/2010/main" val="1707557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Well according to this map if this producer wanted to add wheat to his rotation and then double crop soybeans he/she could be eligible for insurance on both crops as opposed to only insurance on the first crop as you see in the green and yellow areas.  </a:t>
            </a:r>
          </a:p>
          <a:p>
            <a:r>
              <a:rPr lang="en-US"/>
              <a:t>After the soybeans are planted they can overseed a cover of cereal rye into that mix and then roll crimp in the spring either after or before planting.  NC has a 7days after allowance for getting to terminate </a:t>
            </a:r>
            <a:r>
              <a:rPr lang="en-US" err="1"/>
              <a:t>covercrops</a:t>
            </a:r>
            <a:r>
              <a:rPr lang="en-US"/>
              <a:t> after planting if he/she choses to start farming </a:t>
            </a:r>
            <a:r>
              <a:rPr lang="en-US" err="1"/>
              <a:t>notill</a:t>
            </a:r>
            <a:r>
              <a:rPr lang="en-US"/>
              <a:t> and then the cotton could be planted in to that or they could plant corn.  There are numerous options.  They could also double crop after an oat or barley crop with grain sorghum.  And get coverage for  both crops. </a:t>
            </a:r>
          </a:p>
        </p:txBody>
      </p:sp>
      <p:sp>
        <p:nvSpPr>
          <p:cNvPr id="4" name="Slide Number Placeholder 3"/>
          <p:cNvSpPr>
            <a:spLocks noGrp="1"/>
          </p:cNvSpPr>
          <p:nvPr>
            <p:ph type="sldNum" sz="quarter" idx="5"/>
          </p:nvPr>
        </p:nvSpPr>
        <p:spPr/>
        <p:txBody>
          <a:bodyPr/>
          <a:lstStyle/>
          <a:p>
            <a:fld id="{7F534259-3614-4199-8DD3-263AC049523E}" type="slidenum">
              <a:rPr lang="en-US" smtClean="0"/>
              <a:t>37</a:t>
            </a:fld>
            <a:endParaRPr lang="en-US"/>
          </a:p>
        </p:txBody>
      </p:sp>
    </p:spTree>
    <p:extLst>
      <p:ext uri="{BB962C8B-B14F-4D97-AF65-F5344CB8AC3E}">
        <p14:creationId xmlns:p14="http://schemas.microsoft.com/office/powerpoint/2010/main" val="317285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Find a good paper on Green bridge.</a:t>
            </a:r>
          </a:p>
          <a:p>
            <a:r>
              <a:rPr lang="en-US">
                <a:cs typeface="Calibri"/>
              </a:rPr>
              <a:t>Use of drones on wet fields</a:t>
            </a:r>
          </a:p>
        </p:txBody>
      </p:sp>
      <p:sp>
        <p:nvSpPr>
          <p:cNvPr id="4" name="Slide Number Placeholder 3"/>
          <p:cNvSpPr>
            <a:spLocks noGrp="1"/>
          </p:cNvSpPr>
          <p:nvPr>
            <p:ph type="sldNum" sz="quarter" idx="5"/>
          </p:nvPr>
        </p:nvSpPr>
        <p:spPr/>
        <p:txBody>
          <a:bodyPr/>
          <a:lstStyle/>
          <a:p>
            <a:fld id="{1F7AB0A2-CA74-4767-BBA4-E302DDEA5A49}" type="slidenum">
              <a:rPr lang="en-US" smtClean="0"/>
              <a:t>7</a:t>
            </a:fld>
            <a:endParaRPr lang="en-US"/>
          </a:p>
        </p:txBody>
      </p:sp>
    </p:spTree>
    <p:extLst>
      <p:ext uri="{BB962C8B-B14F-4D97-AF65-F5344CB8AC3E}">
        <p14:creationId xmlns:p14="http://schemas.microsoft.com/office/powerpoint/2010/main" val="11535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Herbicides are a disturbance too-  Depending on management and objectives tillage is still a tool available.   In order for </a:t>
            </a:r>
            <a:r>
              <a:rPr lang="en-US" err="1"/>
              <a:t>glucosinolates</a:t>
            </a:r>
            <a:r>
              <a:rPr lang="en-US"/>
              <a:t> or similar compounds to work as a biofumigant to control nematodes they must be broken down and chopped and incorporated into soil.  Principle is Minimize Disturbance- all kinds of disturbance not 0 disturbance.</a:t>
            </a:r>
          </a:p>
        </p:txBody>
      </p:sp>
      <p:sp>
        <p:nvSpPr>
          <p:cNvPr id="4" name="Slide Number Placeholder 3"/>
          <p:cNvSpPr>
            <a:spLocks noGrp="1"/>
          </p:cNvSpPr>
          <p:nvPr>
            <p:ph type="sldNum" sz="quarter" idx="5"/>
          </p:nvPr>
        </p:nvSpPr>
        <p:spPr/>
        <p:txBody>
          <a:bodyPr/>
          <a:lstStyle/>
          <a:p>
            <a:fld id="{1F7AB0A2-CA74-4767-BBA4-E302DDEA5A49}" type="slidenum">
              <a:rPr lang="en-US" smtClean="0"/>
              <a:t>8</a:t>
            </a:fld>
            <a:endParaRPr lang="en-US"/>
          </a:p>
        </p:txBody>
      </p:sp>
    </p:spTree>
    <p:extLst>
      <p:ext uri="{BB962C8B-B14F-4D97-AF65-F5344CB8AC3E}">
        <p14:creationId xmlns:p14="http://schemas.microsoft.com/office/powerpoint/2010/main" val="2963081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Herbicide can work either before or after rolling operation- may get better coverage if sprayed before.  There are multiple ways to combine spraying and rolling/crimping with bars or spray nozzles mounted on either front or back of tractor.   </a:t>
            </a:r>
            <a:r>
              <a:rPr lang="en-US" b="1" u="sng"/>
              <a:t>NEED  Nathan’s picture</a:t>
            </a:r>
          </a:p>
          <a:p>
            <a:endParaRPr lang="en-US" b="1" u="sng">
              <a:cs typeface="Calibri"/>
            </a:endParaRPr>
          </a:p>
          <a:p>
            <a:r>
              <a:rPr lang="en-US" b="1" u="sng">
                <a:cs typeface="Calibri"/>
              </a:rPr>
              <a:t>Not sure that a cover crop roller crimper will incorporate herbicide? mw</a:t>
            </a:r>
          </a:p>
        </p:txBody>
      </p:sp>
      <p:sp>
        <p:nvSpPr>
          <p:cNvPr id="4" name="Slide Number Placeholder 3"/>
          <p:cNvSpPr>
            <a:spLocks noGrp="1"/>
          </p:cNvSpPr>
          <p:nvPr>
            <p:ph type="sldNum" sz="quarter" idx="5"/>
          </p:nvPr>
        </p:nvSpPr>
        <p:spPr/>
        <p:txBody>
          <a:bodyPr/>
          <a:lstStyle/>
          <a:p>
            <a:fld id="{1F7AB0A2-CA74-4767-BBA4-E302DDEA5A49}" type="slidenum">
              <a:rPr lang="en-US" smtClean="0"/>
              <a:t>9</a:t>
            </a:fld>
            <a:endParaRPr lang="en-US"/>
          </a:p>
        </p:txBody>
      </p:sp>
    </p:spTree>
    <p:extLst>
      <p:ext uri="{BB962C8B-B14F-4D97-AF65-F5344CB8AC3E}">
        <p14:creationId xmlns:p14="http://schemas.microsoft.com/office/powerpoint/2010/main" val="3149431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If rye is mature then watch temperature gauge as pollen/seedheads can clog filters and air intakes.   May take More Nitrogen to decompose mature crop that was rolled due to increased C:N ratio.  If don’t plant in same direction it was rolled it may ball up under planter- areas that are prone to lodging may find this difficult.</a:t>
            </a:r>
          </a:p>
          <a:p>
            <a:endParaRPr lang="en-US">
              <a:cs typeface="Calibri"/>
            </a:endParaRPr>
          </a:p>
          <a:p>
            <a:r>
              <a:rPr lang="en-US">
                <a:cs typeface="Calibri"/>
              </a:rPr>
              <a:t>Many producers around the US are using roller crimpers very effectively, when plant conditions are terminated correctly</a:t>
            </a:r>
          </a:p>
        </p:txBody>
      </p:sp>
      <p:sp>
        <p:nvSpPr>
          <p:cNvPr id="4" name="Slide Number Placeholder 3"/>
          <p:cNvSpPr>
            <a:spLocks noGrp="1"/>
          </p:cNvSpPr>
          <p:nvPr>
            <p:ph type="sldNum" sz="quarter" idx="5"/>
          </p:nvPr>
        </p:nvSpPr>
        <p:spPr/>
        <p:txBody>
          <a:bodyPr/>
          <a:lstStyle/>
          <a:p>
            <a:fld id="{1F7AB0A2-CA74-4767-BBA4-E302DDEA5A49}" type="slidenum">
              <a:rPr lang="en-US" smtClean="0"/>
              <a:t>10</a:t>
            </a:fld>
            <a:endParaRPr lang="en-US"/>
          </a:p>
        </p:txBody>
      </p:sp>
    </p:spTree>
    <p:extLst>
      <p:ext uri="{BB962C8B-B14F-4D97-AF65-F5344CB8AC3E}">
        <p14:creationId xmlns:p14="http://schemas.microsoft.com/office/powerpoint/2010/main" val="294221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Stages of Rye maturity and timing - Video = 2.59 min   Timing will also be affected if you plan to use Herbicides or not</a:t>
            </a:r>
          </a:p>
        </p:txBody>
      </p:sp>
      <p:sp>
        <p:nvSpPr>
          <p:cNvPr id="4" name="Slide Number Placeholder 3"/>
          <p:cNvSpPr>
            <a:spLocks noGrp="1"/>
          </p:cNvSpPr>
          <p:nvPr>
            <p:ph type="sldNum" sz="quarter" idx="5"/>
          </p:nvPr>
        </p:nvSpPr>
        <p:spPr/>
        <p:txBody>
          <a:bodyPr/>
          <a:lstStyle/>
          <a:p>
            <a:fld id="{1F7AB0A2-CA74-4767-BBA4-E302DDEA5A49}" type="slidenum">
              <a:rPr lang="en-US" smtClean="0"/>
              <a:t>11</a:t>
            </a:fld>
            <a:endParaRPr lang="en-US"/>
          </a:p>
        </p:txBody>
      </p:sp>
    </p:spTree>
    <p:extLst>
      <p:ext uri="{BB962C8B-B14F-4D97-AF65-F5344CB8AC3E}">
        <p14:creationId xmlns:p14="http://schemas.microsoft.com/office/powerpoint/2010/main" val="1921647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Video = 4.38 min    Factors affecting lodging: seeding rate, Nitrogen availability, mix ratio of Legumes,  wind/rain storms </a:t>
            </a:r>
          </a:p>
        </p:txBody>
      </p:sp>
      <p:sp>
        <p:nvSpPr>
          <p:cNvPr id="4" name="Slide Number Placeholder 3"/>
          <p:cNvSpPr>
            <a:spLocks noGrp="1"/>
          </p:cNvSpPr>
          <p:nvPr>
            <p:ph type="sldNum" sz="quarter" idx="5"/>
          </p:nvPr>
        </p:nvSpPr>
        <p:spPr/>
        <p:txBody>
          <a:bodyPr/>
          <a:lstStyle/>
          <a:p>
            <a:fld id="{1F7AB0A2-CA74-4767-BBA4-E302DDEA5A49}" type="slidenum">
              <a:rPr lang="en-US" smtClean="0"/>
              <a:t>12</a:t>
            </a:fld>
            <a:endParaRPr lang="en-US"/>
          </a:p>
        </p:txBody>
      </p:sp>
    </p:spTree>
    <p:extLst>
      <p:ext uri="{BB962C8B-B14F-4D97-AF65-F5344CB8AC3E}">
        <p14:creationId xmlns:p14="http://schemas.microsoft.com/office/powerpoint/2010/main" val="3764931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366959742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2384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807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513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019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0354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949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028017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486233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9513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52044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628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934651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11212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36992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Montserrat"/>
                <a:ea typeface="+mn-ea"/>
                <a:cs typeface="+mn-cs"/>
              </a:rPr>
              <a:t>Module 6 – NRCS Policies &amp; CC Termination</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825"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825"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82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7"/>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1"/>
            <a:ext cx="2609781"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Cover Crops for Soil Health, West</a:t>
            </a:r>
            <a:endParaRPr kumimoji="0" lang="en-US" sz="105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736444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61" r:id="rId13"/>
    <p:sldLayoutId id="2147483663" r:id="rId14"/>
    <p:sldLayoutId id="2147483665" r:id="rId15"/>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loKPRLdAUXw&amp;list=PLZGoYY9CHejzxO31vaGa0NQR33qOQCHpF&amp;index=4&amp;t=8s"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PRdCz5ZYl18&amp;list=PLZGoYY9CHejzxO31vaGa0NQR33qOQCHpF&amp;index=3"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hyperlink" Target="https://gcc02.safelinks.protection.outlook.com/?url=https%3A%2F%2Fsoutherncovercrops.org%2Fwp-content%2Fuploads%2F2018%2F02%2FRollers-for-Terminating-07.pdf&amp;data=04%7C01%7C%7C4e691f1794e844d3831508d8955a35ab%7Ced5b36e701ee4ebc867ee03cfa0d4697%7C0%7C0%7C637423561959847604%7CUnknown%7CTWFpbGZsb3d8eyJWIjoiMC4wLjAwMDAiLCJQIjoiV2luMzIiLCJBTiI6Ik1haWwiLCJXVCI6Mn0%3D%7C1000&amp;sdata=S09bkNYy%2FcqeDBKRsIhJp65%2BCsmPe3a52uOjLnDfBNI%3D&amp;reserved=0"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CB21CEE-4BE1-F9B5-03AC-66838B0DC6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635811" y="1848916"/>
            <a:ext cx="4675739" cy="2631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8A5FF26-E98B-45DA-9A36-DA21DE624234}"/>
              </a:ext>
            </a:extLst>
          </p:cNvPr>
          <p:cNvSpPr>
            <a:spLocks noGrp="1"/>
          </p:cNvSpPr>
          <p:nvPr>
            <p:ph type="ctrTitle" idx="4294967295"/>
          </p:nvPr>
        </p:nvSpPr>
        <p:spPr>
          <a:xfrm>
            <a:off x="273218" y="1638300"/>
            <a:ext cx="2924175" cy="1790700"/>
          </a:xfrm>
          <a:prstGeom prst="rect">
            <a:avLst/>
          </a:prstGeom>
        </p:spPr>
        <p:txBody>
          <a:bodyPr>
            <a:normAutofit/>
          </a:bodyPr>
          <a:lstStyle/>
          <a:p>
            <a:r>
              <a:rPr lang="en-US" sz="2400" b="1">
                <a:solidFill>
                  <a:schemeClr val="accent4"/>
                </a:solidFill>
              </a:rPr>
              <a:t>Termination Strategies</a:t>
            </a:r>
          </a:p>
        </p:txBody>
      </p:sp>
    </p:spTree>
    <p:extLst>
      <p:ext uri="{BB962C8B-B14F-4D97-AF65-F5344CB8AC3E}">
        <p14:creationId xmlns:p14="http://schemas.microsoft.com/office/powerpoint/2010/main" val="345297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180474" y="1855182"/>
            <a:ext cx="4123135" cy="3874294"/>
          </a:xfrm>
          <a:prstGeom prst="rect">
            <a:avLst/>
          </a:prstGeom>
        </p:spPr>
        <p:txBody>
          <a:bodyPr vert="horz" lIns="68580" tIns="34290" rIns="68580" bIns="34290" rtlCol="0" anchor="t">
            <a:normAutofit/>
          </a:bodyPr>
          <a:lstStyle/>
          <a:p>
            <a:pPr marL="0" indent="0">
              <a:buNone/>
            </a:pPr>
            <a:r>
              <a:rPr lang="en-US" sz="1800" b="1" u="sng"/>
              <a:t>Considerations</a:t>
            </a:r>
            <a:r>
              <a:rPr lang="en-US" sz="1800"/>
              <a:t>:</a:t>
            </a:r>
          </a:p>
          <a:p>
            <a:r>
              <a:rPr lang="en-US" sz="1800"/>
              <a:t>Timing is tricky to get good kill- may have to wait on plant maturity (flowering).</a:t>
            </a:r>
            <a:endParaRPr lang="en-US" sz="1800">
              <a:cs typeface="Calibri"/>
            </a:endParaRPr>
          </a:p>
          <a:p>
            <a:r>
              <a:rPr lang="en-US" sz="1800"/>
              <a:t>May have less available Nitrogen.</a:t>
            </a:r>
            <a:endParaRPr lang="en-US" sz="1800">
              <a:cs typeface="Calibri"/>
            </a:endParaRPr>
          </a:p>
          <a:p>
            <a:r>
              <a:rPr lang="en-US" sz="1800"/>
              <a:t>Crops can “wrap” around moving parts- may need adaptations.</a:t>
            </a:r>
            <a:endParaRPr lang="en-US" sz="1800">
              <a:cs typeface="Calibri"/>
            </a:endParaRPr>
          </a:p>
          <a:p>
            <a:r>
              <a:rPr lang="en-US" sz="1800"/>
              <a:t>Need to plant same direction that it was rolled.</a:t>
            </a:r>
            <a:endParaRPr lang="en-US" sz="1800">
              <a:cs typeface="Calibri"/>
            </a:endParaRPr>
          </a:p>
          <a:p>
            <a:pPr marL="0" indent="0">
              <a:buNone/>
            </a:pPr>
            <a:endParaRPr lang="en-US" sz="1800"/>
          </a:p>
          <a:p>
            <a:endParaRPr lang="en-US" sz="1800"/>
          </a:p>
        </p:txBody>
      </p:sp>
      <p:pic>
        <p:nvPicPr>
          <p:cNvPr id="7" name="Content Placeholder 6">
            <a:extLst>
              <a:ext uri="{FF2B5EF4-FFF2-40B4-BE49-F238E27FC236}">
                <a16:creationId xmlns:a16="http://schemas.microsoft.com/office/drawing/2014/main" id="{2D0E4679-AA5A-4DBB-9185-F57B6BB6E78F}"/>
              </a:ext>
            </a:extLst>
          </p:cNvPr>
          <p:cNvPicPr>
            <a:picLocks noGrp="1" noChangeAspect="1"/>
          </p:cNvPicPr>
          <p:nvPr>
            <p:ph sz="half" idx="4294967295"/>
          </p:nvPr>
        </p:nvPicPr>
        <p:blipFill>
          <a:blip r:embed="rId3"/>
          <a:stretch>
            <a:fillRect/>
          </a:stretch>
        </p:blipFill>
        <p:spPr>
          <a:xfrm>
            <a:off x="4531371" y="1721769"/>
            <a:ext cx="4377033" cy="3042736"/>
          </a:xfrm>
          <a:prstGeom prst="rect">
            <a:avLst/>
          </a:prstGeom>
        </p:spPr>
      </p:pic>
      <p:sp>
        <p:nvSpPr>
          <p:cNvPr id="4" name="Title 1">
            <a:extLst>
              <a:ext uri="{FF2B5EF4-FFF2-40B4-BE49-F238E27FC236}">
                <a16:creationId xmlns:a16="http://schemas.microsoft.com/office/drawing/2014/main" id="{24A58E0F-DF04-2197-7920-EE5F20ECBC76}"/>
              </a:ext>
            </a:extLst>
          </p:cNvPr>
          <p:cNvSpPr txBox="1">
            <a:spLocks/>
          </p:cNvSpPr>
          <p:nvPr/>
        </p:nvSpPr>
        <p:spPr>
          <a:xfrm>
            <a:off x="0" y="1222960"/>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Rolling/Crimping</a:t>
            </a:r>
          </a:p>
        </p:txBody>
      </p:sp>
    </p:spTree>
    <p:extLst>
      <p:ext uri="{BB962C8B-B14F-4D97-AF65-F5344CB8AC3E}">
        <p14:creationId xmlns:p14="http://schemas.microsoft.com/office/powerpoint/2010/main" val="3903596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2A40-5459-43FD-8A8A-92917E02E018}"/>
              </a:ext>
            </a:extLst>
          </p:cNvPr>
          <p:cNvSpPr>
            <a:spLocks noGrp="1"/>
          </p:cNvSpPr>
          <p:nvPr>
            <p:ph type="title" idx="4294967295"/>
          </p:nvPr>
        </p:nvSpPr>
        <p:spPr>
          <a:xfrm>
            <a:off x="239316" y="1641402"/>
            <a:ext cx="4635166" cy="427560"/>
          </a:xfrm>
          <a:prstGeom prst="rect">
            <a:avLst/>
          </a:prstGeom>
        </p:spPr>
        <p:txBody>
          <a:bodyPr/>
          <a:lstStyle/>
          <a:p>
            <a:r>
              <a:rPr lang="en-US" sz="2100" i="1"/>
              <a:t>Timing is critical</a:t>
            </a:r>
          </a:p>
        </p:txBody>
      </p:sp>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0" y="2332435"/>
            <a:ext cx="4732735" cy="3737372"/>
          </a:xfrm>
          <a:prstGeom prst="rect">
            <a:avLst/>
          </a:prstGeom>
        </p:spPr>
        <p:txBody>
          <a:bodyPr vert="horz" lIns="68580" tIns="34290" rIns="68580" bIns="34290" rtlCol="0" anchor="t">
            <a:normAutofit/>
          </a:bodyPr>
          <a:lstStyle/>
          <a:p>
            <a:r>
              <a:rPr lang="en-US" sz="1800"/>
              <a:t>Maturity important factor of when covers can be terminated with Crimping</a:t>
            </a:r>
            <a:endParaRPr lang="en-US" sz="1800">
              <a:cs typeface="Calibri"/>
            </a:endParaRPr>
          </a:p>
          <a:p>
            <a:pPr lvl="1"/>
            <a:r>
              <a:rPr lang="en-US"/>
              <a:t>Cereal Rye-  Rye is most susceptible to crimping starting at the flowering stage</a:t>
            </a:r>
            <a:endParaRPr lang="en-US">
              <a:cs typeface="Calibri"/>
            </a:endParaRPr>
          </a:p>
          <a:p>
            <a:pPr lvl="1"/>
            <a:r>
              <a:rPr lang="en-US">
                <a:hlinkClick r:id="rId3"/>
              </a:rPr>
              <a:t>(19) Rye Termination Timing: When to Successfully Crimp - YouTube</a:t>
            </a:r>
            <a:endParaRPr lang="en-US">
              <a:cs typeface="Calibri"/>
            </a:endParaRPr>
          </a:p>
        </p:txBody>
      </p:sp>
      <p:pic>
        <p:nvPicPr>
          <p:cNvPr id="6" name="Picture 5">
            <a:extLst>
              <a:ext uri="{FF2B5EF4-FFF2-40B4-BE49-F238E27FC236}">
                <a16:creationId xmlns:a16="http://schemas.microsoft.com/office/drawing/2014/main" id="{02C4AD8F-F329-4211-99AF-6655F37E7537}"/>
              </a:ext>
            </a:extLst>
          </p:cNvPr>
          <p:cNvPicPr>
            <a:picLocks noChangeAspect="1"/>
          </p:cNvPicPr>
          <p:nvPr/>
        </p:nvPicPr>
        <p:blipFill>
          <a:blip r:embed="rId4"/>
          <a:stretch>
            <a:fillRect/>
          </a:stretch>
        </p:blipFill>
        <p:spPr>
          <a:xfrm>
            <a:off x="5490421" y="1222960"/>
            <a:ext cx="3414264" cy="4434801"/>
          </a:xfrm>
          <a:prstGeom prst="rect">
            <a:avLst/>
          </a:prstGeom>
        </p:spPr>
      </p:pic>
      <p:sp>
        <p:nvSpPr>
          <p:cNvPr id="4" name="Title 1">
            <a:extLst>
              <a:ext uri="{FF2B5EF4-FFF2-40B4-BE49-F238E27FC236}">
                <a16:creationId xmlns:a16="http://schemas.microsoft.com/office/drawing/2014/main" id="{5184ECD1-7DB8-B09A-3835-233B20DFEBD8}"/>
              </a:ext>
            </a:extLst>
          </p:cNvPr>
          <p:cNvSpPr txBox="1">
            <a:spLocks/>
          </p:cNvSpPr>
          <p:nvPr/>
        </p:nvSpPr>
        <p:spPr>
          <a:xfrm>
            <a:off x="0" y="1222960"/>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Rolling/Crimping</a:t>
            </a:r>
          </a:p>
        </p:txBody>
      </p:sp>
    </p:spTree>
    <p:extLst>
      <p:ext uri="{BB962C8B-B14F-4D97-AF65-F5344CB8AC3E}">
        <p14:creationId xmlns:p14="http://schemas.microsoft.com/office/powerpoint/2010/main" val="1178288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279735" y="2040544"/>
            <a:ext cx="3798094" cy="3594497"/>
          </a:xfrm>
          <a:prstGeom prst="rect">
            <a:avLst/>
          </a:prstGeom>
        </p:spPr>
        <p:txBody>
          <a:bodyPr/>
          <a:lstStyle/>
          <a:p>
            <a:r>
              <a:rPr lang="en-US"/>
              <a:t>Managing multiple species and high biomass</a:t>
            </a:r>
          </a:p>
          <a:p>
            <a:r>
              <a:rPr lang="en-US"/>
              <a:t>Cover crop seeding rates</a:t>
            </a:r>
          </a:p>
          <a:p>
            <a:r>
              <a:rPr lang="en-US"/>
              <a:t>Is there a need to make sure the cover is actually flat or is standing dead okay?</a:t>
            </a:r>
          </a:p>
          <a:p>
            <a:r>
              <a:rPr lang="en-US">
                <a:hlinkClick r:id="rId3"/>
              </a:rPr>
              <a:t>(19) What is the Best Way to Terminate a Cover Crop? - YouTube</a:t>
            </a:r>
            <a:endParaRPr lang="en-US"/>
          </a:p>
        </p:txBody>
      </p:sp>
      <p:pic>
        <p:nvPicPr>
          <p:cNvPr id="4" name="Picture 3">
            <a:extLst>
              <a:ext uri="{FF2B5EF4-FFF2-40B4-BE49-F238E27FC236}">
                <a16:creationId xmlns:a16="http://schemas.microsoft.com/office/drawing/2014/main" id="{4A123D93-7780-40B1-8DA1-7152EC83C8F1}"/>
              </a:ext>
            </a:extLst>
          </p:cNvPr>
          <p:cNvPicPr>
            <a:picLocks noChangeAspect="1"/>
          </p:cNvPicPr>
          <p:nvPr/>
        </p:nvPicPr>
        <p:blipFill>
          <a:blip r:embed="rId4"/>
          <a:stretch>
            <a:fillRect/>
          </a:stretch>
        </p:blipFill>
        <p:spPr>
          <a:xfrm>
            <a:off x="4288832" y="2140806"/>
            <a:ext cx="4575434" cy="3139735"/>
          </a:xfrm>
          <a:prstGeom prst="rect">
            <a:avLst/>
          </a:prstGeom>
        </p:spPr>
      </p:pic>
      <p:sp>
        <p:nvSpPr>
          <p:cNvPr id="5" name="Title 1">
            <a:extLst>
              <a:ext uri="{FF2B5EF4-FFF2-40B4-BE49-F238E27FC236}">
                <a16:creationId xmlns:a16="http://schemas.microsoft.com/office/drawing/2014/main" id="{D77D313B-E9C2-3964-982E-533AF1C4E1FD}"/>
              </a:ext>
            </a:extLst>
          </p:cNvPr>
          <p:cNvSpPr txBox="1">
            <a:spLocks/>
          </p:cNvSpPr>
          <p:nvPr/>
        </p:nvSpPr>
        <p:spPr>
          <a:xfrm>
            <a:off x="0" y="1222960"/>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Rolling/Crimping Considerations</a:t>
            </a:r>
          </a:p>
        </p:txBody>
      </p:sp>
    </p:spTree>
    <p:extLst>
      <p:ext uri="{BB962C8B-B14F-4D97-AF65-F5344CB8AC3E}">
        <p14:creationId xmlns:p14="http://schemas.microsoft.com/office/powerpoint/2010/main" val="1130622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0" y="1761937"/>
            <a:ext cx="9059779" cy="3873104"/>
          </a:xfrm>
          <a:prstGeom prst="rect">
            <a:avLst/>
          </a:prstGeom>
        </p:spPr>
        <p:txBody>
          <a:bodyPr/>
          <a:lstStyle/>
          <a:p>
            <a:r>
              <a:rPr lang="en-US" sz="1800"/>
              <a:t>Want cover to be Crimped not cut.  If cover species are cut they have opportunity to regrow- or secondary growth.  So, the blades need to be dull not sharp.</a:t>
            </a:r>
          </a:p>
          <a:p>
            <a:pPr marL="0" indent="0">
              <a:buNone/>
            </a:pPr>
            <a:endParaRPr lang="en-US"/>
          </a:p>
          <a:p>
            <a:pPr marL="0" indent="0">
              <a:buNone/>
            </a:pPr>
            <a:endParaRPr lang="en-US"/>
          </a:p>
        </p:txBody>
      </p:sp>
      <p:pic>
        <p:nvPicPr>
          <p:cNvPr id="4" name="Picture 3">
            <a:extLst>
              <a:ext uri="{FF2B5EF4-FFF2-40B4-BE49-F238E27FC236}">
                <a16:creationId xmlns:a16="http://schemas.microsoft.com/office/drawing/2014/main" id="{0784D112-ACCB-45E9-999A-25453A1F606D}"/>
              </a:ext>
            </a:extLst>
          </p:cNvPr>
          <p:cNvPicPr>
            <a:picLocks noChangeAspect="1"/>
          </p:cNvPicPr>
          <p:nvPr/>
        </p:nvPicPr>
        <p:blipFill>
          <a:blip r:embed="rId3"/>
          <a:stretch>
            <a:fillRect/>
          </a:stretch>
        </p:blipFill>
        <p:spPr>
          <a:xfrm>
            <a:off x="2171706" y="2593730"/>
            <a:ext cx="4716367" cy="2939922"/>
          </a:xfrm>
          <a:prstGeom prst="rect">
            <a:avLst/>
          </a:prstGeom>
        </p:spPr>
      </p:pic>
      <p:sp>
        <p:nvSpPr>
          <p:cNvPr id="5" name="Title 1">
            <a:extLst>
              <a:ext uri="{FF2B5EF4-FFF2-40B4-BE49-F238E27FC236}">
                <a16:creationId xmlns:a16="http://schemas.microsoft.com/office/drawing/2014/main" id="{AB9E54C5-BCFA-ADD3-499E-432AF40FCB30}"/>
              </a:ext>
            </a:extLst>
          </p:cNvPr>
          <p:cNvSpPr txBox="1">
            <a:spLocks/>
          </p:cNvSpPr>
          <p:nvPr/>
        </p:nvSpPr>
        <p:spPr>
          <a:xfrm>
            <a:off x="0" y="1222960"/>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Rolling/Crimping</a:t>
            </a:r>
          </a:p>
        </p:txBody>
      </p:sp>
    </p:spTree>
    <p:extLst>
      <p:ext uri="{BB962C8B-B14F-4D97-AF65-F5344CB8AC3E}">
        <p14:creationId xmlns:p14="http://schemas.microsoft.com/office/powerpoint/2010/main" val="1822232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F90195F-6D08-4CBA-95FA-526201EC6273}"/>
              </a:ext>
            </a:extLst>
          </p:cNvPr>
          <p:cNvPicPr>
            <a:picLocks noGrp="1" noChangeAspect="1"/>
          </p:cNvPicPr>
          <p:nvPr>
            <p:ph sz="half" idx="4294967295"/>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tretch>
            <a:fillRect/>
          </a:stretch>
        </p:blipFill>
        <p:spPr>
          <a:xfrm>
            <a:off x="760359" y="1606215"/>
            <a:ext cx="7884832" cy="4097568"/>
          </a:xfrm>
          <a:prstGeom prst="rect">
            <a:avLst/>
          </a:prstGeom>
        </p:spPr>
      </p:pic>
      <p:sp>
        <p:nvSpPr>
          <p:cNvPr id="3" name="Title 1">
            <a:extLst>
              <a:ext uri="{FF2B5EF4-FFF2-40B4-BE49-F238E27FC236}">
                <a16:creationId xmlns:a16="http://schemas.microsoft.com/office/drawing/2014/main" id="{5E985A29-E4BD-1925-0B4B-A0032E3693E9}"/>
              </a:ext>
            </a:extLst>
          </p:cNvPr>
          <p:cNvSpPr txBox="1">
            <a:spLocks/>
          </p:cNvSpPr>
          <p:nvPr/>
        </p:nvSpPr>
        <p:spPr>
          <a:xfrm>
            <a:off x="0" y="1222960"/>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Rolling/Crimping</a:t>
            </a:r>
          </a:p>
        </p:txBody>
      </p:sp>
    </p:spTree>
    <p:extLst>
      <p:ext uri="{BB962C8B-B14F-4D97-AF65-F5344CB8AC3E}">
        <p14:creationId xmlns:p14="http://schemas.microsoft.com/office/powerpoint/2010/main" val="18229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0" y="5245361"/>
            <a:ext cx="9050756" cy="505326"/>
          </a:xfrm>
          <a:prstGeom prst="rect">
            <a:avLst/>
          </a:prstGeom>
        </p:spPr>
        <p:txBody>
          <a:bodyPr/>
          <a:lstStyle/>
          <a:p>
            <a:pPr marL="0" indent="0">
              <a:lnSpc>
                <a:spcPct val="100000"/>
              </a:lnSpc>
              <a:spcBef>
                <a:spcPts val="0"/>
              </a:spcBef>
              <a:buNone/>
            </a:pPr>
            <a:r>
              <a:rPr lang="en-US" sz="1350"/>
              <a:t>ARS- Conservation Systems Research Fact sheet #7</a:t>
            </a:r>
          </a:p>
          <a:p>
            <a:pPr marL="0" indent="0">
              <a:lnSpc>
                <a:spcPct val="100000"/>
              </a:lnSpc>
              <a:spcBef>
                <a:spcPts val="0"/>
              </a:spcBef>
              <a:buNone/>
            </a:pPr>
            <a:r>
              <a:rPr lang="en-US" sz="1350" u="sng">
                <a:hlinkClick r:id="rId3"/>
              </a:rPr>
              <a:t>https://southerncovercrops.org/wp-content/uploads/2018/02/Rollers-for-Terminating-07.pdf</a:t>
            </a:r>
            <a:endParaRPr lang="en-US" sz="1350"/>
          </a:p>
          <a:p>
            <a:pPr marL="0" indent="0">
              <a:buNone/>
            </a:pPr>
            <a:endParaRPr lang="en-US" sz="1350"/>
          </a:p>
        </p:txBody>
      </p:sp>
      <p:pic>
        <p:nvPicPr>
          <p:cNvPr id="4" name="Picture 3">
            <a:extLst>
              <a:ext uri="{FF2B5EF4-FFF2-40B4-BE49-F238E27FC236}">
                <a16:creationId xmlns:a16="http://schemas.microsoft.com/office/drawing/2014/main" id="{AF215161-F821-443F-9587-25C638AA501F}"/>
              </a:ext>
            </a:extLst>
          </p:cNvPr>
          <p:cNvPicPr>
            <a:picLocks noChangeAspect="1"/>
          </p:cNvPicPr>
          <p:nvPr/>
        </p:nvPicPr>
        <p:blipFill>
          <a:blip r:embed="rId4"/>
          <a:stretch>
            <a:fillRect/>
          </a:stretch>
        </p:blipFill>
        <p:spPr>
          <a:xfrm>
            <a:off x="1458834" y="1855182"/>
            <a:ext cx="6830708" cy="3390179"/>
          </a:xfrm>
          <a:prstGeom prst="rect">
            <a:avLst/>
          </a:prstGeom>
          <a:ln>
            <a:solidFill>
              <a:schemeClr val="tx1"/>
            </a:solidFill>
          </a:ln>
        </p:spPr>
      </p:pic>
      <p:sp>
        <p:nvSpPr>
          <p:cNvPr id="5" name="Title 1">
            <a:extLst>
              <a:ext uri="{FF2B5EF4-FFF2-40B4-BE49-F238E27FC236}">
                <a16:creationId xmlns:a16="http://schemas.microsoft.com/office/drawing/2014/main" id="{7C8481A6-6EF8-1440-ECB3-41A90C5BC55C}"/>
              </a:ext>
            </a:extLst>
          </p:cNvPr>
          <p:cNvSpPr txBox="1">
            <a:spLocks/>
          </p:cNvSpPr>
          <p:nvPr/>
        </p:nvSpPr>
        <p:spPr>
          <a:xfrm>
            <a:off x="0" y="1182637"/>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Rolling/Crimping</a:t>
            </a:r>
          </a:p>
        </p:txBody>
      </p:sp>
      <p:sp>
        <p:nvSpPr>
          <p:cNvPr id="7" name="TextBox 6">
            <a:extLst>
              <a:ext uri="{FF2B5EF4-FFF2-40B4-BE49-F238E27FC236}">
                <a16:creationId xmlns:a16="http://schemas.microsoft.com/office/drawing/2014/main" id="{1DA0CBCA-F7A6-0566-43B2-736847A3BBF3}"/>
              </a:ext>
            </a:extLst>
          </p:cNvPr>
          <p:cNvSpPr txBox="1"/>
          <p:nvPr/>
        </p:nvSpPr>
        <p:spPr>
          <a:xfrm>
            <a:off x="2525774" y="1520317"/>
            <a:ext cx="4696827" cy="392415"/>
          </a:xfrm>
          <a:prstGeom prst="rect">
            <a:avLst/>
          </a:prstGeom>
          <a:noFill/>
        </p:spPr>
        <p:txBody>
          <a:bodyPr wrap="square">
            <a:spAutoFit/>
          </a:bodyPr>
          <a:lstStyle/>
          <a:p>
            <a:r>
              <a:rPr lang="en-US" sz="1950" b="1" i="1"/>
              <a:t>Types of Rollers- Pros &amp; Cons</a:t>
            </a:r>
          </a:p>
        </p:txBody>
      </p:sp>
    </p:spTree>
    <p:extLst>
      <p:ext uri="{BB962C8B-B14F-4D97-AF65-F5344CB8AC3E}">
        <p14:creationId xmlns:p14="http://schemas.microsoft.com/office/powerpoint/2010/main" val="591211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3F173-C81C-3EA5-6A92-515B805AFC1F}"/>
              </a:ext>
            </a:extLst>
          </p:cNvPr>
          <p:cNvSpPr>
            <a:spLocks noGrp="1"/>
          </p:cNvSpPr>
          <p:nvPr>
            <p:ph type="title" idx="4294967295"/>
          </p:nvPr>
        </p:nvSpPr>
        <p:spPr>
          <a:xfrm>
            <a:off x="0" y="1220986"/>
            <a:ext cx="6719888" cy="632222"/>
          </a:xfrm>
          <a:prstGeom prst="rect">
            <a:avLst/>
          </a:prstGeom>
        </p:spPr>
        <p:txBody>
          <a:bodyPr/>
          <a:lstStyle/>
          <a:p>
            <a:r>
              <a:rPr lang="en-US" sz="2400" b="1">
                <a:solidFill>
                  <a:schemeClr val="accent4"/>
                </a:solidFill>
              </a:rPr>
              <a:t>Mowing</a:t>
            </a:r>
          </a:p>
        </p:txBody>
      </p:sp>
      <p:sp>
        <p:nvSpPr>
          <p:cNvPr id="3" name="Content Placeholder 2">
            <a:extLst>
              <a:ext uri="{FF2B5EF4-FFF2-40B4-BE49-F238E27FC236}">
                <a16:creationId xmlns:a16="http://schemas.microsoft.com/office/drawing/2014/main" id="{95886CD5-049F-C947-95D3-362F896365F1}"/>
              </a:ext>
            </a:extLst>
          </p:cNvPr>
          <p:cNvSpPr>
            <a:spLocks noGrp="1"/>
          </p:cNvSpPr>
          <p:nvPr>
            <p:ph sz="half" idx="4294967295"/>
          </p:nvPr>
        </p:nvSpPr>
        <p:spPr>
          <a:xfrm>
            <a:off x="168442" y="1932086"/>
            <a:ext cx="4403558" cy="3715941"/>
          </a:xfrm>
          <a:prstGeom prst="rect">
            <a:avLst/>
          </a:prstGeom>
        </p:spPr>
        <p:txBody>
          <a:bodyPr>
            <a:normAutofit/>
          </a:bodyPr>
          <a:lstStyle/>
          <a:p>
            <a:pPr marL="0" indent="0">
              <a:buNone/>
            </a:pPr>
            <a:r>
              <a:rPr lang="en-US" sz="1800" u="sng"/>
              <a:t>Pros: </a:t>
            </a:r>
          </a:p>
          <a:p>
            <a:r>
              <a:rPr lang="en-US" sz="1800"/>
              <a:t>Can successfully kill a plant in the broadleaf category or a with a terminal seedhead.</a:t>
            </a:r>
          </a:p>
          <a:p>
            <a:r>
              <a:rPr lang="en-US" sz="1800"/>
              <a:t>Relatively inexpensive</a:t>
            </a:r>
          </a:p>
          <a:p>
            <a:r>
              <a:rPr lang="en-US" sz="1800"/>
              <a:t>Organic alternative</a:t>
            </a:r>
          </a:p>
          <a:p>
            <a:r>
              <a:rPr lang="en-US" sz="1800"/>
              <a:t>Sizes residues</a:t>
            </a:r>
          </a:p>
          <a:p>
            <a:pPr marL="0" indent="0">
              <a:buNone/>
            </a:pPr>
            <a:endParaRPr lang="en-US" sz="1800"/>
          </a:p>
        </p:txBody>
      </p:sp>
      <p:sp>
        <p:nvSpPr>
          <p:cNvPr id="4" name="Content Placeholder 3">
            <a:extLst>
              <a:ext uri="{FF2B5EF4-FFF2-40B4-BE49-F238E27FC236}">
                <a16:creationId xmlns:a16="http://schemas.microsoft.com/office/drawing/2014/main" id="{5A5EDE6C-D830-5DCF-0880-C27FCCAF5242}"/>
              </a:ext>
            </a:extLst>
          </p:cNvPr>
          <p:cNvSpPr>
            <a:spLocks noGrp="1"/>
          </p:cNvSpPr>
          <p:nvPr>
            <p:ph sz="half" idx="4294967295"/>
          </p:nvPr>
        </p:nvSpPr>
        <p:spPr>
          <a:xfrm>
            <a:off x="4668253" y="1921073"/>
            <a:ext cx="4403558" cy="3715941"/>
          </a:xfrm>
          <a:prstGeom prst="rect">
            <a:avLst/>
          </a:prstGeom>
        </p:spPr>
        <p:txBody>
          <a:bodyPr>
            <a:normAutofit/>
          </a:bodyPr>
          <a:lstStyle/>
          <a:p>
            <a:pPr marL="0" indent="0">
              <a:buNone/>
            </a:pPr>
            <a:r>
              <a:rPr lang="en-US" sz="1800" u="sng"/>
              <a:t>Cons:</a:t>
            </a:r>
          </a:p>
          <a:p>
            <a:r>
              <a:rPr lang="en-US" sz="1800"/>
              <a:t>Flail mower better than rotary</a:t>
            </a:r>
          </a:p>
          <a:p>
            <a:r>
              <a:rPr lang="en-US" sz="1800"/>
              <a:t>Must be done at flowering </a:t>
            </a:r>
          </a:p>
          <a:p>
            <a:r>
              <a:rPr lang="en-US" sz="1800"/>
              <a:t>May not kill plant totally i.e. sorghum/</a:t>
            </a:r>
            <a:r>
              <a:rPr lang="en-US" sz="1800" err="1"/>
              <a:t>sudan</a:t>
            </a:r>
            <a:endParaRPr lang="en-US" sz="1800"/>
          </a:p>
          <a:p>
            <a:r>
              <a:rPr lang="en-US" sz="1800"/>
              <a:t>Warmer states may see rapid residue turnover. </a:t>
            </a:r>
          </a:p>
          <a:p>
            <a:r>
              <a:rPr lang="en-US" sz="1800"/>
              <a:t>May adversely affect planter performance (push small pieces in planter V and dragging)</a:t>
            </a:r>
          </a:p>
        </p:txBody>
      </p:sp>
    </p:spTree>
    <p:extLst>
      <p:ext uri="{BB962C8B-B14F-4D97-AF65-F5344CB8AC3E}">
        <p14:creationId xmlns:p14="http://schemas.microsoft.com/office/powerpoint/2010/main" val="375237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466CCB-CEFA-B8C3-667C-34013969F7A3}"/>
              </a:ext>
            </a:extLst>
          </p:cNvPr>
          <p:cNvSpPr>
            <a:spLocks noGrp="1"/>
          </p:cNvSpPr>
          <p:nvPr>
            <p:ph sz="half" idx="4294967295"/>
          </p:nvPr>
        </p:nvSpPr>
        <p:spPr>
          <a:xfrm>
            <a:off x="0" y="1774031"/>
            <a:ext cx="3886200" cy="3715941"/>
          </a:xfrm>
          <a:prstGeom prst="rect">
            <a:avLst/>
          </a:prstGeom>
        </p:spPr>
        <p:txBody>
          <a:bodyPr/>
          <a:lstStyle/>
          <a:p>
            <a:pPr marL="0" indent="0">
              <a:buNone/>
            </a:pPr>
            <a:r>
              <a:rPr lang="en-US"/>
              <a:t>Flail mower</a:t>
            </a:r>
          </a:p>
          <a:p>
            <a:pPr lvl="1"/>
            <a:r>
              <a:rPr lang="en-US"/>
              <a:t>Lifts and lowers after cutting so good even distribution of residue	</a:t>
            </a:r>
          </a:p>
        </p:txBody>
      </p:sp>
      <p:sp>
        <p:nvSpPr>
          <p:cNvPr id="4" name="Content Placeholder 3">
            <a:extLst>
              <a:ext uri="{FF2B5EF4-FFF2-40B4-BE49-F238E27FC236}">
                <a16:creationId xmlns:a16="http://schemas.microsoft.com/office/drawing/2014/main" id="{DABFCF9F-6438-F642-9A9A-E76FD0444742}"/>
              </a:ext>
            </a:extLst>
          </p:cNvPr>
          <p:cNvSpPr>
            <a:spLocks noGrp="1"/>
          </p:cNvSpPr>
          <p:nvPr>
            <p:ph sz="half" idx="4294967295"/>
          </p:nvPr>
        </p:nvSpPr>
        <p:spPr>
          <a:xfrm>
            <a:off x="5257800" y="1774031"/>
            <a:ext cx="3886200" cy="3715941"/>
          </a:xfrm>
          <a:prstGeom prst="rect">
            <a:avLst/>
          </a:prstGeom>
        </p:spPr>
        <p:txBody>
          <a:bodyPr/>
          <a:lstStyle/>
          <a:p>
            <a:pPr marL="0" indent="0">
              <a:buNone/>
            </a:pPr>
            <a:r>
              <a:rPr lang="en-US"/>
              <a:t>Rotary mower </a:t>
            </a:r>
          </a:p>
          <a:p>
            <a:pPr lvl="1"/>
            <a:r>
              <a:rPr lang="en-US"/>
              <a:t>Places residue in a wind row so less coverage across the field.</a:t>
            </a:r>
          </a:p>
        </p:txBody>
      </p:sp>
      <p:pic>
        <p:nvPicPr>
          <p:cNvPr id="7" name="Picture 6">
            <a:extLst>
              <a:ext uri="{FF2B5EF4-FFF2-40B4-BE49-F238E27FC236}">
                <a16:creationId xmlns:a16="http://schemas.microsoft.com/office/drawing/2014/main" id="{FBA32CE7-B77F-C0EB-B08A-6D60658D3323}"/>
              </a:ext>
            </a:extLst>
          </p:cNvPr>
          <p:cNvPicPr>
            <a:picLocks noChangeAspect="1"/>
          </p:cNvPicPr>
          <p:nvPr/>
        </p:nvPicPr>
        <p:blipFill>
          <a:blip r:embed="rId2"/>
          <a:stretch>
            <a:fillRect/>
          </a:stretch>
        </p:blipFill>
        <p:spPr>
          <a:xfrm>
            <a:off x="1450285" y="3358402"/>
            <a:ext cx="1893275" cy="1877660"/>
          </a:xfrm>
          <a:prstGeom prst="rect">
            <a:avLst/>
          </a:prstGeom>
        </p:spPr>
      </p:pic>
      <p:pic>
        <p:nvPicPr>
          <p:cNvPr id="9" name="Picture 8">
            <a:extLst>
              <a:ext uri="{FF2B5EF4-FFF2-40B4-BE49-F238E27FC236}">
                <a16:creationId xmlns:a16="http://schemas.microsoft.com/office/drawing/2014/main" id="{2E2AB8AF-8005-8638-941E-EB646A781ECC}"/>
              </a:ext>
            </a:extLst>
          </p:cNvPr>
          <p:cNvPicPr>
            <a:picLocks noChangeAspect="1"/>
          </p:cNvPicPr>
          <p:nvPr/>
        </p:nvPicPr>
        <p:blipFill>
          <a:blip r:embed="rId3"/>
          <a:stretch>
            <a:fillRect/>
          </a:stretch>
        </p:blipFill>
        <p:spPr>
          <a:xfrm>
            <a:off x="4864384" y="3503000"/>
            <a:ext cx="3650966" cy="1207463"/>
          </a:xfrm>
          <a:prstGeom prst="rect">
            <a:avLst/>
          </a:prstGeom>
        </p:spPr>
      </p:pic>
      <p:pic>
        <p:nvPicPr>
          <p:cNvPr id="11" name="Picture 10">
            <a:extLst>
              <a:ext uri="{FF2B5EF4-FFF2-40B4-BE49-F238E27FC236}">
                <a16:creationId xmlns:a16="http://schemas.microsoft.com/office/drawing/2014/main" id="{7F7AA0DC-43A7-6B86-8B90-D4D9B1FA4CDE}"/>
              </a:ext>
            </a:extLst>
          </p:cNvPr>
          <p:cNvPicPr>
            <a:picLocks noChangeAspect="1"/>
          </p:cNvPicPr>
          <p:nvPr/>
        </p:nvPicPr>
        <p:blipFill>
          <a:blip r:embed="rId4"/>
          <a:stretch>
            <a:fillRect/>
          </a:stretch>
        </p:blipFill>
        <p:spPr>
          <a:xfrm>
            <a:off x="522945" y="3429000"/>
            <a:ext cx="3520903" cy="2230437"/>
          </a:xfrm>
          <a:prstGeom prst="rect">
            <a:avLst/>
          </a:prstGeom>
        </p:spPr>
      </p:pic>
      <p:pic>
        <p:nvPicPr>
          <p:cNvPr id="13" name="Picture 12">
            <a:extLst>
              <a:ext uri="{FF2B5EF4-FFF2-40B4-BE49-F238E27FC236}">
                <a16:creationId xmlns:a16="http://schemas.microsoft.com/office/drawing/2014/main" id="{0B02783F-D0D9-8821-A1DC-CE03957FF4E5}"/>
              </a:ext>
            </a:extLst>
          </p:cNvPr>
          <p:cNvPicPr>
            <a:picLocks noChangeAspect="1"/>
          </p:cNvPicPr>
          <p:nvPr/>
        </p:nvPicPr>
        <p:blipFill>
          <a:blip r:embed="rId5"/>
          <a:stretch>
            <a:fillRect/>
          </a:stretch>
        </p:blipFill>
        <p:spPr>
          <a:xfrm>
            <a:off x="5058745" y="3503001"/>
            <a:ext cx="3264185" cy="2172010"/>
          </a:xfrm>
          <a:prstGeom prst="rect">
            <a:avLst/>
          </a:prstGeom>
        </p:spPr>
      </p:pic>
      <p:sp>
        <p:nvSpPr>
          <p:cNvPr id="6" name="Title 1">
            <a:extLst>
              <a:ext uri="{FF2B5EF4-FFF2-40B4-BE49-F238E27FC236}">
                <a16:creationId xmlns:a16="http://schemas.microsoft.com/office/drawing/2014/main" id="{09A4E822-6E72-7153-5677-927E7356E43C}"/>
              </a:ext>
            </a:extLst>
          </p:cNvPr>
          <p:cNvSpPr txBox="1">
            <a:spLocks/>
          </p:cNvSpPr>
          <p:nvPr/>
        </p:nvSpPr>
        <p:spPr>
          <a:xfrm>
            <a:off x="0" y="1220986"/>
            <a:ext cx="6719888" cy="632222"/>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a:solidFill>
                  <a:schemeClr val="accent4"/>
                </a:solidFill>
              </a:rPr>
              <a:t>Mowing</a:t>
            </a:r>
          </a:p>
        </p:txBody>
      </p:sp>
    </p:spTree>
    <p:extLst>
      <p:ext uri="{BB962C8B-B14F-4D97-AF65-F5344CB8AC3E}">
        <p14:creationId xmlns:p14="http://schemas.microsoft.com/office/powerpoint/2010/main" val="3668147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FEA42-91F3-4C9E-B55C-689DE4ABB0F6}"/>
              </a:ext>
            </a:extLst>
          </p:cNvPr>
          <p:cNvSpPr>
            <a:spLocks noGrp="1"/>
          </p:cNvSpPr>
          <p:nvPr>
            <p:ph type="title" idx="4294967295"/>
          </p:nvPr>
        </p:nvSpPr>
        <p:spPr>
          <a:xfrm>
            <a:off x="61859" y="1240632"/>
            <a:ext cx="6719888" cy="632222"/>
          </a:xfrm>
          <a:prstGeom prst="rect">
            <a:avLst/>
          </a:prstGeom>
        </p:spPr>
        <p:txBody>
          <a:bodyPr/>
          <a:lstStyle/>
          <a:p>
            <a:r>
              <a:rPr lang="en-US" sz="2400" b="1">
                <a:solidFill>
                  <a:schemeClr val="accent4"/>
                </a:solidFill>
              </a:rPr>
              <a:t>Tarping/Solarization</a:t>
            </a:r>
          </a:p>
        </p:txBody>
      </p:sp>
      <p:sp>
        <p:nvSpPr>
          <p:cNvPr id="3" name="Content Placeholder 2">
            <a:extLst>
              <a:ext uri="{FF2B5EF4-FFF2-40B4-BE49-F238E27FC236}">
                <a16:creationId xmlns:a16="http://schemas.microsoft.com/office/drawing/2014/main" id="{22BAD3D3-DE8B-42CC-9F00-0B2841239BC8}"/>
              </a:ext>
            </a:extLst>
          </p:cNvPr>
          <p:cNvSpPr>
            <a:spLocks noGrp="1"/>
          </p:cNvSpPr>
          <p:nvPr>
            <p:ph sz="half" idx="4294967295"/>
          </p:nvPr>
        </p:nvSpPr>
        <p:spPr>
          <a:xfrm>
            <a:off x="0" y="2025254"/>
            <a:ext cx="4062413" cy="3592115"/>
          </a:xfrm>
          <a:prstGeom prst="rect">
            <a:avLst/>
          </a:prstGeom>
        </p:spPr>
        <p:txBody>
          <a:bodyPr>
            <a:normAutofit fontScale="85000" lnSpcReduction="20000"/>
          </a:bodyPr>
          <a:lstStyle/>
          <a:p>
            <a:pPr marL="0" indent="0">
              <a:buNone/>
            </a:pPr>
            <a:r>
              <a:rPr lang="en-US" b="1"/>
              <a:t>Pros:</a:t>
            </a:r>
          </a:p>
          <a:p>
            <a:r>
              <a:rPr lang="en-US"/>
              <a:t>Reduces the need for tillage and chemicals</a:t>
            </a:r>
          </a:p>
          <a:p>
            <a:r>
              <a:rPr lang="en-US"/>
              <a:t>Different objectives can be met using different color tarps </a:t>
            </a:r>
          </a:p>
          <a:p>
            <a:pPr marL="0" indent="0">
              <a:buNone/>
            </a:pPr>
            <a:r>
              <a:rPr lang="en-US" b="1"/>
              <a:t>Cons: </a:t>
            </a:r>
          </a:p>
          <a:p>
            <a:r>
              <a:rPr lang="en-US"/>
              <a:t>Not practical on a large scale</a:t>
            </a:r>
          </a:p>
          <a:p>
            <a:r>
              <a:rPr lang="en-US"/>
              <a:t>Runoff concerns</a:t>
            </a:r>
          </a:p>
          <a:p>
            <a:r>
              <a:rPr lang="en-US"/>
              <a:t>Management intensive to move, layout, and remove and disposal</a:t>
            </a:r>
          </a:p>
          <a:p>
            <a:r>
              <a:rPr lang="en-US"/>
              <a:t>Some material restrictions, if organic</a:t>
            </a:r>
          </a:p>
        </p:txBody>
      </p:sp>
      <p:pic>
        <p:nvPicPr>
          <p:cNvPr id="7" name="Content Placeholder 6">
            <a:extLst>
              <a:ext uri="{FF2B5EF4-FFF2-40B4-BE49-F238E27FC236}">
                <a16:creationId xmlns:a16="http://schemas.microsoft.com/office/drawing/2014/main" id="{A32B1493-D7BE-4062-B8D5-1CBE9CBD0956}"/>
              </a:ext>
            </a:extLst>
          </p:cNvPr>
          <p:cNvPicPr>
            <a:picLocks noGrp="1" noChangeAspect="1"/>
          </p:cNvPicPr>
          <p:nvPr>
            <p:ph sz="half" idx="4294967295"/>
          </p:nvPr>
        </p:nvPicPr>
        <p:blipFill rotWithShape="1">
          <a:blip r:embed="rId3"/>
          <a:srcRect r="2263" b="8101"/>
          <a:stretch/>
        </p:blipFill>
        <p:spPr>
          <a:xfrm>
            <a:off x="5780182" y="1214359"/>
            <a:ext cx="3080084" cy="2331479"/>
          </a:xfrm>
          <a:prstGeom prst="rect">
            <a:avLst/>
          </a:prstGeom>
        </p:spPr>
      </p:pic>
      <p:sp>
        <p:nvSpPr>
          <p:cNvPr id="8" name="TextBox 7">
            <a:extLst>
              <a:ext uri="{FF2B5EF4-FFF2-40B4-BE49-F238E27FC236}">
                <a16:creationId xmlns:a16="http://schemas.microsoft.com/office/drawing/2014/main" id="{BA5B8448-FED3-467F-BE0E-6FCEBABE4F9D}"/>
              </a:ext>
            </a:extLst>
          </p:cNvPr>
          <p:cNvSpPr txBox="1"/>
          <p:nvPr/>
        </p:nvSpPr>
        <p:spPr>
          <a:xfrm>
            <a:off x="4214555" y="1458639"/>
            <a:ext cx="1565627" cy="1338828"/>
          </a:xfrm>
          <a:prstGeom prst="rect">
            <a:avLst/>
          </a:prstGeom>
          <a:noFill/>
        </p:spPr>
        <p:txBody>
          <a:bodyPr wrap="square" rtlCol="0">
            <a:spAutoFit/>
          </a:bodyPr>
          <a:lstStyle/>
          <a:p>
            <a:pPr algn="r"/>
            <a:r>
              <a:rPr lang="en-US" sz="1350" i="1"/>
              <a:t>Photo: Cornell Thompson Vegetable Research Farm in Freeville, NY. Ryan Maher.</a:t>
            </a:r>
          </a:p>
        </p:txBody>
      </p:sp>
      <p:pic>
        <p:nvPicPr>
          <p:cNvPr id="4098" name="Picture 2" descr="Tarps covering garden beds">
            <a:extLst>
              <a:ext uri="{FF2B5EF4-FFF2-40B4-BE49-F238E27FC236}">
                <a16:creationId xmlns:a16="http://schemas.microsoft.com/office/drawing/2014/main" id="{27DDCBB3-DAC0-40D4-B4C5-008B8A7A1C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9554" y="3683446"/>
            <a:ext cx="4144385" cy="142463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F41E4C4-E2EA-4DF6-A2DF-472CA07385BF}"/>
              </a:ext>
            </a:extLst>
          </p:cNvPr>
          <p:cNvSpPr txBox="1"/>
          <p:nvPr/>
        </p:nvSpPr>
        <p:spPr>
          <a:xfrm>
            <a:off x="4637950" y="5147583"/>
            <a:ext cx="4430853" cy="507831"/>
          </a:xfrm>
          <a:prstGeom prst="rect">
            <a:avLst/>
          </a:prstGeom>
          <a:noFill/>
        </p:spPr>
        <p:txBody>
          <a:bodyPr wrap="square" rtlCol="0">
            <a:spAutoFit/>
          </a:bodyPr>
          <a:lstStyle/>
          <a:p>
            <a:r>
              <a:rPr lang="en-US" sz="1350" i="1">
                <a:solidFill>
                  <a:srgbClr val="000000"/>
                </a:solidFill>
              </a:rPr>
              <a:t>Tarps covering beds and integrated into the field planning at Centurion Farm. Photo: Nina </a:t>
            </a:r>
            <a:r>
              <a:rPr lang="en-US" sz="1350" i="1" err="1">
                <a:solidFill>
                  <a:srgbClr val="000000"/>
                </a:solidFill>
              </a:rPr>
              <a:t>Saeli</a:t>
            </a:r>
            <a:r>
              <a:rPr lang="en-US" sz="1350" i="1">
                <a:solidFill>
                  <a:srgbClr val="000000"/>
                </a:solidFill>
              </a:rPr>
              <a:t>.</a:t>
            </a:r>
            <a:endParaRPr lang="en-US" sz="1350" i="1"/>
          </a:p>
        </p:txBody>
      </p:sp>
    </p:spTree>
    <p:extLst>
      <p:ext uri="{BB962C8B-B14F-4D97-AF65-F5344CB8AC3E}">
        <p14:creationId xmlns:p14="http://schemas.microsoft.com/office/powerpoint/2010/main" val="1387390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0" y="1192944"/>
            <a:ext cx="7886700" cy="994172"/>
          </a:xfrm>
          <a:prstGeom prst="rect">
            <a:avLst/>
          </a:prstGeom>
        </p:spPr>
        <p:txBody>
          <a:bodyPr/>
          <a:lstStyle/>
          <a:p>
            <a:r>
              <a:rPr lang="en-US" sz="2400" b="1">
                <a:solidFill>
                  <a:schemeClr val="accent4"/>
                </a:solidFill>
              </a:rPr>
              <a:t>Winterkill/Frost Termination</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397043" y="1817489"/>
            <a:ext cx="3989785" cy="3943350"/>
          </a:xfrm>
          <a:prstGeom prst="rect">
            <a:avLst/>
          </a:prstGeom>
        </p:spPr>
        <p:txBody>
          <a:bodyPr vert="horz" lIns="68580" tIns="34290" rIns="68580" bIns="34290" rtlCol="0" anchor="t">
            <a:normAutofit lnSpcReduction="10000"/>
          </a:bodyPr>
          <a:lstStyle/>
          <a:p>
            <a:pPr marL="0" indent="0">
              <a:buNone/>
            </a:pPr>
            <a:r>
              <a:rPr lang="en-US" sz="2400" u="sng"/>
              <a:t>Pros</a:t>
            </a:r>
            <a:r>
              <a:rPr lang="en-US" sz="2400"/>
              <a:t>:  </a:t>
            </a:r>
            <a:endParaRPr lang="en-US" sz="2400">
              <a:cs typeface="Calibri"/>
            </a:endParaRPr>
          </a:p>
          <a:p>
            <a:r>
              <a:rPr lang="en-US"/>
              <a:t>Easy to plant in the Spring or summer </a:t>
            </a:r>
            <a:endParaRPr lang="en-US">
              <a:cs typeface="Calibri"/>
            </a:endParaRPr>
          </a:p>
          <a:p>
            <a:r>
              <a:rPr lang="en-US"/>
              <a:t>No  cost</a:t>
            </a:r>
            <a:endParaRPr lang="en-US">
              <a:cs typeface="Calibri"/>
            </a:endParaRPr>
          </a:p>
          <a:p>
            <a:r>
              <a:rPr lang="en-US"/>
              <a:t>No labor</a:t>
            </a:r>
            <a:endParaRPr lang="en-US">
              <a:cs typeface="Calibri"/>
            </a:endParaRPr>
          </a:p>
          <a:p>
            <a:r>
              <a:rPr lang="en-US"/>
              <a:t>Requires no additional equipment</a:t>
            </a:r>
            <a:endParaRPr lang="en-US">
              <a:cs typeface="Calibri" panose="020F0502020204030204"/>
            </a:endParaRPr>
          </a:p>
          <a:p>
            <a:r>
              <a:rPr lang="en-US"/>
              <a:t>No chemical footprint</a:t>
            </a:r>
            <a:endParaRPr lang="en-US">
              <a:cs typeface="Calibri"/>
            </a:endParaRPr>
          </a:p>
          <a:p>
            <a:r>
              <a:rPr lang="en-US"/>
              <a:t>Depending on species may be less carbon/residue in spring than other termination methods?</a:t>
            </a:r>
            <a:endParaRPr lang="en-US">
              <a:cs typeface="Calibri"/>
            </a:endParaRPr>
          </a:p>
          <a:p>
            <a:endParaRPr lang="en-US">
              <a:cs typeface="Calibri"/>
            </a:endParaRPr>
          </a:p>
          <a:p>
            <a:endParaRPr lang="en-US"/>
          </a:p>
        </p:txBody>
      </p:sp>
      <p:pic>
        <p:nvPicPr>
          <p:cNvPr id="6" name="Content Placeholder 5" descr="A pile of hay&#10;&#10;Description automatically generated">
            <a:extLst>
              <a:ext uri="{FF2B5EF4-FFF2-40B4-BE49-F238E27FC236}">
                <a16:creationId xmlns:a16="http://schemas.microsoft.com/office/drawing/2014/main" id="{14228674-7DDC-4FEC-8660-6209B343130C}"/>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5687302" y="1220986"/>
            <a:ext cx="3312319" cy="4416029"/>
          </a:xfrm>
          <a:prstGeom prst="rect">
            <a:avLst/>
          </a:prstGeom>
        </p:spPr>
      </p:pic>
    </p:spTree>
    <p:extLst>
      <p:ext uri="{BB962C8B-B14F-4D97-AF65-F5344CB8AC3E}">
        <p14:creationId xmlns:p14="http://schemas.microsoft.com/office/powerpoint/2010/main" val="297927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D05071-9A73-5683-0500-DC80E48F44B8}"/>
              </a:ext>
            </a:extLst>
          </p:cNvPr>
          <p:cNvSpPr txBox="1"/>
          <p:nvPr/>
        </p:nvSpPr>
        <p:spPr>
          <a:xfrm>
            <a:off x="1509212" y="2076304"/>
            <a:ext cx="5418722" cy="3049553"/>
          </a:xfrm>
          <a:prstGeom prst="rect">
            <a:avLst/>
          </a:prstGeom>
          <a:noFill/>
        </p:spPr>
        <p:txBody>
          <a:bodyPr wrap="square">
            <a:spAutoFit/>
          </a:bodyPr>
          <a:lstStyle/>
          <a:p>
            <a:pPr marL="385763" indent="-385763">
              <a:spcAft>
                <a:spcPts val="450"/>
              </a:spcAft>
              <a:buFont typeface="+mj-lt"/>
              <a:buAutoNum type="arabicPeriod"/>
            </a:pPr>
            <a:r>
              <a:rPr lang="en-US" sz="1950"/>
              <a:t>Determine how you plan to terminate a cover crop.</a:t>
            </a:r>
          </a:p>
          <a:p>
            <a:pPr marL="385763" indent="-385763">
              <a:spcAft>
                <a:spcPts val="450"/>
              </a:spcAft>
              <a:buFont typeface="+mj-lt"/>
              <a:buAutoNum type="arabicPeriod"/>
            </a:pPr>
            <a:r>
              <a:rPr lang="en-US" sz="1950"/>
              <a:t>Describe the types of termination methods available</a:t>
            </a:r>
          </a:p>
          <a:p>
            <a:pPr marL="1028700" lvl="2" indent="-342900">
              <a:spcAft>
                <a:spcPts val="450"/>
              </a:spcAft>
              <a:buFont typeface="+mj-lt"/>
              <a:buAutoNum type="alphaLcParenR"/>
            </a:pPr>
            <a:r>
              <a:rPr lang="en-US" sz="1950"/>
              <a:t>Physical, chemical or biological</a:t>
            </a:r>
          </a:p>
          <a:p>
            <a:pPr marL="385763" indent="-385763">
              <a:spcAft>
                <a:spcPts val="450"/>
              </a:spcAft>
              <a:buFont typeface="+mj-lt"/>
              <a:buAutoNum type="arabicPeriod"/>
            </a:pPr>
            <a:r>
              <a:rPr lang="en-US" sz="1950"/>
              <a:t>Evaluate herbicide strategies to terminate multiple plant functional groups.</a:t>
            </a:r>
          </a:p>
          <a:p>
            <a:pPr marL="385763" indent="-385763">
              <a:spcAft>
                <a:spcPts val="450"/>
              </a:spcAft>
              <a:buFont typeface="+mj-lt"/>
              <a:buAutoNum type="arabicPeriod"/>
            </a:pPr>
            <a:r>
              <a:rPr lang="en-US" sz="1950"/>
              <a:t>Analyze NRCS Termination Guidelines.</a:t>
            </a:r>
          </a:p>
        </p:txBody>
      </p:sp>
      <p:sp>
        <p:nvSpPr>
          <p:cNvPr id="7" name="TextBox 6">
            <a:extLst>
              <a:ext uri="{FF2B5EF4-FFF2-40B4-BE49-F238E27FC236}">
                <a16:creationId xmlns:a16="http://schemas.microsoft.com/office/drawing/2014/main" id="{32BCE000-25F5-50C9-299D-FB8DAE0CDA27}"/>
              </a:ext>
            </a:extLst>
          </p:cNvPr>
          <p:cNvSpPr txBox="1"/>
          <p:nvPr/>
        </p:nvSpPr>
        <p:spPr>
          <a:xfrm>
            <a:off x="-1" y="1353552"/>
            <a:ext cx="5418721" cy="461665"/>
          </a:xfrm>
          <a:prstGeom prst="rect">
            <a:avLst/>
          </a:prstGeom>
          <a:noFill/>
        </p:spPr>
        <p:txBody>
          <a:bodyPr wrap="square" rtlCol="0">
            <a:spAutoFit/>
          </a:bodyPr>
          <a:lstStyle/>
          <a:p>
            <a:r>
              <a:rPr lang="en-US" sz="2400" b="1">
                <a:solidFill>
                  <a:schemeClr val="accent4"/>
                </a:solidFill>
              </a:rPr>
              <a:t>Learning Objectives</a:t>
            </a:r>
          </a:p>
        </p:txBody>
      </p:sp>
    </p:spTree>
    <p:extLst>
      <p:ext uri="{BB962C8B-B14F-4D97-AF65-F5344CB8AC3E}">
        <p14:creationId xmlns:p14="http://schemas.microsoft.com/office/powerpoint/2010/main" val="2963100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0" y="914400"/>
            <a:ext cx="6172200" cy="857250"/>
          </a:xfrm>
          <a:prstGeom prst="rect">
            <a:avLst/>
          </a:prstGeom>
        </p:spPr>
        <p:txBody>
          <a:bodyPr/>
          <a:lstStyle/>
          <a:p>
            <a:r>
              <a:rPr lang="en-US"/>
              <a:t>Winterkill</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1" y="1764506"/>
            <a:ext cx="4223147" cy="3738563"/>
          </a:xfrm>
          <a:prstGeom prst="rect">
            <a:avLst/>
          </a:prstGeom>
        </p:spPr>
        <p:txBody>
          <a:bodyPr vert="horz" lIns="68580" tIns="34290" rIns="68580" bIns="34290" rtlCol="0" anchor="t">
            <a:noAutofit/>
          </a:bodyPr>
          <a:lstStyle/>
          <a:p>
            <a:pPr marL="0" indent="0">
              <a:buNone/>
            </a:pPr>
            <a:r>
              <a:rPr lang="en-US" sz="2400" u="sng"/>
              <a:t>Cons</a:t>
            </a:r>
            <a:r>
              <a:rPr lang="en-US"/>
              <a:t>:  </a:t>
            </a:r>
            <a:endParaRPr lang="en-US">
              <a:cs typeface="Calibri"/>
            </a:endParaRPr>
          </a:p>
          <a:p>
            <a:r>
              <a:rPr lang="en-US"/>
              <a:t>Never know when it’s going to freeze- can freeze too early, too late</a:t>
            </a:r>
            <a:r>
              <a:rPr lang="en-US">
                <a:solidFill>
                  <a:srgbClr val="FF0000"/>
                </a:solidFill>
              </a:rPr>
              <a:t>? </a:t>
            </a:r>
            <a:r>
              <a:rPr lang="en-US"/>
              <a:t>or not at all</a:t>
            </a:r>
            <a:endParaRPr lang="en-US">
              <a:cs typeface="Calibri"/>
            </a:endParaRPr>
          </a:p>
          <a:p>
            <a:r>
              <a:rPr lang="en-US"/>
              <a:t>Not all species die at same temperature</a:t>
            </a:r>
            <a:endParaRPr lang="en-US">
              <a:cs typeface="Calibri"/>
            </a:endParaRPr>
          </a:p>
          <a:p>
            <a:r>
              <a:rPr lang="en-US"/>
              <a:t>Not all climates are good for frost termination</a:t>
            </a:r>
            <a:endParaRPr lang="en-US">
              <a:cs typeface="Calibri"/>
            </a:endParaRPr>
          </a:p>
          <a:p>
            <a:r>
              <a:rPr lang="en-US"/>
              <a:t>May not leave as much residue as other methods</a:t>
            </a:r>
            <a:r>
              <a:rPr lang="en-US">
                <a:solidFill>
                  <a:srgbClr val="FF0000"/>
                </a:solidFill>
              </a:rPr>
              <a:t>?</a:t>
            </a:r>
            <a:endParaRPr lang="en-US">
              <a:solidFill>
                <a:srgbClr val="FF0000"/>
              </a:solidFill>
              <a:cs typeface="Calibri"/>
            </a:endParaRPr>
          </a:p>
          <a:p>
            <a:r>
              <a:rPr lang="en-US"/>
              <a:t>Generally cool season species that don’t winter kill – Low C:N</a:t>
            </a:r>
            <a:r>
              <a:rPr lang="en-US">
                <a:solidFill>
                  <a:srgbClr val="FF0000"/>
                </a:solidFill>
              </a:rPr>
              <a:t>?</a:t>
            </a:r>
            <a:endParaRPr lang="en-US">
              <a:solidFill>
                <a:srgbClr val="FF0000"/>
              </a:solidFill>
              <a:cs typeface="Calibri"/>
            </a:endParaRPr>
          </a:p>
          <a:p>
            <a:endParaRPr lang="en-US" sz="1800"/>
          </a:p>
          <a:p>
            <a:endParaRPr lang="en-US"/>
          </a:p>
        </p:txBody>
      </p:sp>
      <p:pic>
        <p:nvPicPr>
          <p:cNvPr id="6" name="Picture 5" descr="A pile of dry grass&#10;&#10;Description automatically generated">
            <a:extLst>
              <a:ext uri="{FF2B5EF4-FFF2-40B4-BE49-F238E27FC236}">
                <a16:creationId xmlns:a16="http://schemas.microsoft.com/office/drawing/2014/main" id="{12ABA5CD-86FB-4EDC-933D-1D0F0195C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3105" y="1061608"/>
            <a:ext cx="3702627" cy="4942610"/>
          </a:xfrm>
          <a:prstGeom prst="rect">
            <a:avLst/>
          </a:prstGeom>
        </p:spPr>
      </p:pic>
    </p:spTree>
    <p:extLst>
      <p:ext uri="{BB962C8B-B14F-4D97-AF65-F5344CB8AC3E}">
        <p14:creationId xmlns:p14="http://schemas.microsoft.com/office/powerpoint/2010/main" val="2293050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0" y="1127522"/>
            <a:ext cx="6719888" cy="632222"/>
          </a:xfrm>
          <a:prstGeom prst="rect">
            <a:avLst/>
          </a:prstGeom>
        </p:spPr>
        <p:txBody>
          <a:bodyPr/>
          <a:lstStyle/>
          <a:p>
            <a:r>
              <a:rPr lang="en-US" sz="2400" b="1">
                <a:solidFill>
                  <a:schemeClr val="accent4"/>
                </a:solidFill>
              </a:rPr>
              <a:t>Herbicide</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1" y="1759744"/>
            <a:ext cx="3946922" cy="4241006"/>
          </a:xfrm>
          <a:prstGeom prst="rect">
            <a:avLst/>
          </a:prstGeom>
        </p:spPr>
        <p:txBody>
          <a:bodyPr/>
          <a:lstStyle/>
          <a:p>
            <a:pPr marL="0" indent="0">
              <a:buNone/>
            </a:pPr>
            <a:r>
              <a:rPr lang="en-US" u="sng"/>
              <a:t>Pros</a:t>
            </a:r>
            <a:r>
              <a:rPr lang="en-US"/>
              <a:t>:</a:t>
            </a:r>
          </a:p>
          <a:p>
            <a:r>
              <a:rPr lang="en-US" sz="1800"/>
              <a:t>Generally easy to get a consistent kill when cover is immature or actively growing</a:t>
            </a:r>
          </a:p>
          <a:p>
            <a:r>
              <a:rPr lang="en-US" sz="1800"/>
              <a:t>Can terminate covers at any growth stage- killing covers prior to seed production is more water efficient </a:t>
            </a:r>
          </a:p>
          <a:p>
            <a:r>
              <a:rPr lang="en-US" sz="1800"/>
              <a:t>Dead plant residue is still covering soil</a:t>
            </a:r>
          </a:p>
          <a:p>
            <a:r>
              <a:rPr lang="en-US" sz="1800"/>
              <a:t>Field is ready to plant without additional disturbance</a:t>
            </a:r>
          </a:p>
          <a:p>
            <a:endParaRPr lang="en-US"/>
          </a:p>
        </p:txBody>
      </p:sp>
      <p:pic>
        <p:nvPicPr>
          <p:cNvPr id="6" name="Content Placeholder 5" descr="Spring Cover terminated End of June&#10;&#10;Description automatically generated">
            <a:extLst>
              <a:ext uri="{FF2B5EF4-FFF2-40B4-BE49-F238E27FC236}">
                <a16:creationId xmlns:a16="http://schemas.microsoft.com/office/drawing/2014/main" id="{2F57B72B-D341-40F0-A5AC-02B7D93D801F}"/>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r="21678"/>
          <a:stretch/>
        </p:blipFill>
        <p:spPr>
          <a:xfrm>
            <a:off x="4784872" y="1356122"/>
            <a:ext cx="4277915" cy="4145756"/>
          </a:xfrm>
          <a:prstGeom prst="rect">
            <a:avLst/>
          </a:prstGeom>
        </p:spPr>
      </p:pic>
    </p:spTree>
    <p:extLst>
      <p:ext uri="{BB962C8B-B14F-4D97-AF65-F5344CB8AC3E}">
        <p14:creationId xmlns:p14="http://schemas.microsoft.com/office/powerpoint/2010/main" val="52310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EB5-102D-4FC5-ACE3-E5BC699E8142}"/>
              </a:ext>
            </a:extLst>
          </p:cNvPr>
          <p:cNvSpPr>
            <a:spLocks noGrp="1"/>
          </p:cNvSpPr>
          <p:nvPr>
            <p:ph type="title" idx="4294967295"/>
          </p:nvPr>
        </p:nvSpPr>
        <p:spPr>
          <a:xfrm>
            <a:off x="108284" y="661392"/>
            <a:ext cx="3441031" cy="994172"/>
          </a:xfrm>
          <a:prstGeom prst="rect">
            <a:avLst/>
          </a:prstGeom>
        </p:spPr>
        <p:txBody>
          <a:bodyPr/>
          <a:lstStyle/>
          <a:p>
            <a:r>
              <a:rPr lang="en-US" sz="3200" b="1">
                <a:solidFill>
                  <a:schemeClr val="accent4"/>
                </a:solidFill>
              </a:rPr>
              <a:t>Herbicide</a:t>
            </a:r>
          </a:p>
        </p:txBody>
      </p:sp>
      <p:sp>
        <p:nvSpPr>
          <p:cNvPr id="3" name="Content Placeholder 2">
            <a:extLst>
              <a:ext uri="{FF2B5EF4-FFF2-40B4-BE49-F238E27FC236}">
                <a16:creationId xmlns:a16="http://schemas.microsoft.com/office/drawing/2014/main" id="{00F64E04-8AC7-42B3-BAC1-BB57529FA620}"/>
              </a:ext>
            </a:extLst>
          </p:cNvPr>
          <p:cNvSpPr>
            <a:spLocks noGrp="1"/>
          </p:cNvSpPr>
          <p:nvPr>
            <p:ph sz="half" idx="4294967295"/>
          </p:nvPr>
        </p:nvSpPr>
        <p:spPr>
          <a:xfrm>
            <a:off x="0" y="1704975"/>
            <a:ext cx="4757738" cy="4295775"/>
          </a:xfrm>
          <a:prstGeom prst="rect">
            <a:avLst/>
          </a:prstGeom>
        </p:spPr>
        <p:txBody>
          <a:bodyPr vert="horz" lIns="68580" tIns="34290" rIns="68580" bIns="34290" rtlCol="0" anchor="t">
            <a:normAutofit lnSpcReduction="10000"/>
          </a:bodyPr>
          <a:lstStyle/>
          <a:p>
            <a:pPr marL="0" indent="0">
              <a:buNone/>
            </a:pPr>
            <a:r>
              <a:rPr lang="en-US" u="sng"/>
              <a:t>Cons</a:t>
            </a:r>
            <a:r>
              <a:rPr lang="en-US"/>
              <a:t>:</a:t>
            </a:r>
          </a:p>
          <a:p>
            <a:r>
              <a:rPr lang="en-US" sz="1800"/>
              <a:t>Increased use of chemical- which are a disturbance and may upset balance of biology</a:t>
            </a:r>
            <a:endParaRPr lang="en-US" sz="1800">
              <a:cs typeface="Calibri"/>
            </a:endParaRPr>
          </a:p>
          <a:p>
            <a:r>
              <a:rPr lang="en-US" sz="1800"/>
              <a:t>Expense (cheaper than tillage)?</a:t>
            </a:r>
            <a:endParaRPr lang="en-US" sz="1800">
              <a:cs typeface="Calibri"/>
            </a:endParaRPr>
          </a:p>
          <a:p>
            <a:r>
              <a:rPr lang="en-US" sz="1800"/>
              <a:t>Concerns with drift</a:t>
            </a:r>
            <a:endParaRPr lang="en-US" sz="1800">
              <a:cs typeface="Calibri"/>
            </a:endParaRPr>
          </a:p>
          <a:p>
            <a:r>
              <a:rPr lang="en-US" sz="1800"/>
              <a:t>May not be able to spray in wet or windy conditions</a:t>
            </a:r>
            <a:endParaRPr lang="en-US" sz="1800">
              <a:cs typeface="Calibri"/>
            </a:endParaRPr>
          </a:p>
          <a:p>
            <a:r>
              <a:rPr lang="en-US" sz="1800"/>
              <a:t>If cover is thick may need two applications</a:t>
            </a:r>
            <a:endParaRPr lang="en-US" sz="1800">
              <a:cs typeface="Calibri"/>
            </a:endParaRPr>
          </a:p>
          <a:p>
            <a:r>
              <a:rPr lang="en-US" sz="1800"/>
              <a:t>Terminating early will reduce available biomass(based on management decisions)</a:t>
            </a:r>
            <a:endParaRPr lang="en-US" sz="1800">
              <a:cs typeface="Calibri"/>
            </a:endParaRPr>
          </a:p>
          <a:p>
            <a:r>
              <a:rPr lang="en-US" sz="1800"/>
              <a:t>May increase weed resistance to some chemicals</a:t>
            </a:r>
            <a:endParaRPr lang="en-US" sz="1800">
              <a:cs typeface="Calibri"/>
            </a:endParaRPr>
          </a:p>
          <a:p>
            <a:endParaRPr lang="en-US" sz="1800"/>
          </a:p>
          <a:p>
            <a:endParaRPr lang="en-US"/>
          </a:p>
        </p:txBody>
      </p:sp>
      <p:pic>
        <p:nvPicPr>
          <p:cNvPr id="6" name="Content Placeholder 5" descr="A close up of a hill&#10;&#10;Description automatically generated">
            <a:extLst>
              <a:ext uri="{FF2B5EF4-FFF2-40B4-BE49-F238E27FC236}">
                <a16:creationId xmlns:a16="http://schemas.microsoft.com/office/drawing/2014/main" id="{B78778BE-33FE-42DB-AD27-67099247D3C2}"/>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rot="5400000">
            <a:off x="4368403" y="1725216"/>
            <a:ext cx="4775597" cy="3642122"/>
          </a:xfrm>
          <a:prstGeom prst="rect">
            <a:avLst/>
          </a:prstGeom>
        </p:spPr>
      </p:pic>
    </p:spTree>
    <p:extLst>
      <p:ext uri="{BB962C8B-B14F-4D97-AF65-F5344CB8AC3E}">
        <p14:creationId xmlns:p14="http://schemas.microsoft.com/office/powerpoint/2010/main" val="1818300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ChangeArrowheads="1"/>
          </p:cNvSpPr>
          <p:nvPr>
            <p:ph type="title" idx="4294967295"/>
          </p:nvPr>
        </p:nvSpPr>
        <p:spPr>
          <a:xfrm>
            <a:off x="0" y="1239791"/>
            <a:ext cx="5143500" cy="400050"/>
          </a:xfrm>
        </p:spPr>
        <p:txBody>
          <a:bodyPr>
            <a:normAutofit fontScale="90000"/>
          </a:bodyPr>
          <a:lstStyle/>
          <a:p>
            <a:pPr eaLnBrk="1" hangingPunct="1"/>
            <a:r>
              <a:rPr lang="en-US" altLang="en-US" sz="2400" b="1">
                <a:solidFill>
                  <a:schemeClr val="accent4"/>
                </a:solidFill>
              </a:rPr>
              <a:t>How will you Kill It?</a:t>
            </a:r>
          </a:p>
        </p:txBody>
      </p:sp>
      <p:sp>
        <p:nvSpPr>
          <p:cNvPr id="4101" name="Text Box 3"/>
          <p:cNvSpPr txBox="1">
            <a:spLocks noChangeArrowheads="1"/>
          </p:cNvSpPr>
          <p:nvPr/>
        </p:nvSpPr>
        <p:spPr bwMode="auto">
          <a:xfrm>
            <a:off x="2571750" y="1651298"/>
            <a:ext cx="3600450" cy="415498"/>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en-US" sz="2100" b="1">
                <a:solidFill>
                  <a:srgbClr val="000000"/>
                </a:solidFill>
                <a:latin typeface="Calibri"/>
                <a:ea typeface="ＭＳ Ｐゴシック" panose="020B0600070205080204" pitchFamily="34" charset="-128"/>
              </a:rPr>
              <a:t>Herbicide…Avoid antagonism!</a:t>
            </a:r>
          </a:p>
        </p:txBody>
      </p:sp>
      <p:sp>
        <p:nvSpPr>
          <p:cNvPr id="4102" name="Text Box 4"/>
          <p:cNvSpPr txBox="1">
            <a:spLocks noChangeArrowheads="1"/>
          </p:cNvSpPr>
          <p:nvPr/>
        </p:nvSpPr>
        <p:spPr bwMode="auto">
          <a:xfrm>
            <a:off x="327861" y="3038351"/>
            <a:ext cx="2243890" cy="1061829"/>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2100">
                <a:solidFill>
                  <a:srgbClr val="000000"/>
                </a:solidFill>
                <a:latin typeface="Calibri"/>
                <a:ea typeface="ＭＳ Ｐゴシック" panose="020B0600070205080204" pitchFamily="34" charset="-128"/>
              </a:rPr>
              <a:t>Consider the modes of action</a:t>
            </a:r>
          </a:p>
          <a:p>
            <a:pPr eaLnBrk="0" fontAlgn="base" hangingPunct="0">
              <a:spcBef>
                <a:spcPct val="0"/>
              </a:spcBef>
              <a:spcAft>
                <a:spcPct val="0"/>
              </a:spcAft>
              <a:buFontTx/>
              <a:buChar char="•"/>
              <a:defRPr/>
            </a:pPr>
            <a:endParaRPr lang="en-US" sz="2100">
              <a:solidFill>
                <a:srgbClr val="000000"/>
              </a:solidFill>
              <a:latin typeface="Calibri"/>
              <a:ea typeface="ＭＳ Ｐゴシック" panose="020B0600070205080204" pitchFamily="34" charset="-128"/>
            </a:endParaRPr>
          </a:p>
        </p:txBody>
      </p:sp>
      <p:graphicFrame>
        <p:nvGraphicFramePr>
          <p:cNvPr id="472069" name="Object 6"/>
          <p:cNvGraphicFramePr>
            <a:graphicFrameLocks noChangeAspect="1"/>
          </p:cNvGraphicFramePr>
          <p:nvPr>
            <p:extLst>
              <p:ext uri="{D42A27DB-BD31-4B8C-83A1-F6EECF244321}">
                <p14:modId xmlns:p14="http://schemas.microsoft.com/office/powerpoint/2010/main" val="1168594559"/>
              </p:ext>
            </p:extLst>
          </p:nvPr>
        </p:nvGraphicFramePr>
        <p:xfrm>
          <a:off x="2179494" y="2430392"/>
          <a:ext cx="5764357" cy="3565163"/>
        </p:xfrm>
        <a:graphic>
          <a:graphicData uri="http://schemas.openxmlformats.org/presentationml/2006/ole">
            <mc:AlternateContent xmlns:mc="http://schemas.openxmlformats.org/markup-compatibility/2006">
              <mc:Choice xmlns:v="urn:schemas-microsoft-com:vml" Requires="v">
                <p:oleObj name="Chart" r:id="rId3" imgW="9001334" imgH="5393737" progId="MSGraph.Chart.8">
                  <p:embed followColorScheme="full"/>
                </p:oleObj>
              </mc:Choice>
              <mc:Fallback>
                <p:oleObj name="Chart" r:id="rId3" imgW="9001334" imgH="5393737" progId="MSGraph.Chart.8">
                  <p:embed followColorScheme="full"/>
                  <p:pic>
                    <p:nvPicPr>
                      <p:cNvPr id="472069" name="Object 6"/>
                      <p:cNvPicPr>
                        <a:picLocks noChangeAspect="1" noChangeArrowheads="1"/>
                      </p:cNvPicPr>
                      <p:nvPr/>
                    </p:nvPicPr>
                    <p:blipFill>
                      <a:blip r:embed="rId4"/>
                      <a:srcRect/>
                      <a:stretch>
                        <a:fillRect/>
                      </a:stretch>
                    </p:blipFill>
                    <p:spPr bwMode="auto">
                      <a:xfrm>
                        <a:off x="2179494" y="2430392"/>
                        <a:ext cx="5764357" cy="35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3" name="Text Box 7"/>
          <p:cNvSpPr txBox="1">
            <a:spLocks noChangeArrowheads="1"/>
          </p:cNvSpPr>
          <p:nvPr/>
        </p:nvSpPr>
        <p:spPr bwMode="auto">
          <a:xfrm>
            <a:off x="2959894" y="2141935"/>
            <a:ext cx="2050305" cy="300082"/>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350" b="1">
                <a:solidFill>
                  <a:srgbClr val="000000"/>
                </a:solidFill>
                <a:latin typeface="Calibri"/>
                <a:ea typeface="ＭＳ Ｐゴシック" panose="020B0600070205080204" pitchFamily="34" charset="-128"/>
              </a:rPr>
              <a:t>% control Glyphosate 51%</a:t>
            </a:r>
          </a:p>
        </p:txBody>
      </p:sp>
      <p:sp>
        <p:nvSpPr>
          <p:cNvPr id="2" name="TextBox 1">
            <a:extLst>
              <a:ext uri="{FF2B5EF4-FFF2-40B4-BE49-F238E27FC236}">
                <a16:creationId xmlns:a16="http://schemas.microsoft.com/office/drawing/2014/main" id="{2C21D26F-1B0E-4AF3-64AB-C1EC4E729BC5}"/>
              </a:ext>
            </a:extLst>
          </p:cNvPr>
          <p:cNvSpPr txBox="1"/>
          <p:nvPr/>
        </p:nvSpPr>
        <p:spPr>
          <a:xfrm>
            <a:off x="6061258" y="4830202"/>
            <a:ext cx="903249" cy="507831"/>
          </a:xfrm>
          <a:prstGeom prst="rect">
            <a:avLst/>
          </a:prstGeom>
          <a:noFill/>
        </p:spPr>
        <p:txBody>
          <a:bodyPr wrap="square" rtlCol="0">
            <a:spAutoFit/>
          </a:bodyPr>
          <a:lstStyle/>
          <a:p>
            <a:r>
              <a:rPr lang="en-US" sz="1350"/>
              <a:t>Mike Plumer</a:t>
            </a:r>
          </a:p>
        </p:txBody>
      </p:sp>
    </p:spTree>
    <p:extLst>
      <p:ext uri="{BB962C8B-B14F-4D97-AF65-F5344CB8AC3E}">
        <p14:creationId xmlns:p14="http://schemas.microsoft.com/office/powerpoint/2010/main" val="4414667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3"/>
          <p:cNvSpPr txBox="1">
            <a:spLocks noChangeArrowheads="1"/>
          </p:cNvSpPr>
          <p:nvPr/>
        </p:nvSpPr>
        <p:spPr bwMode="auto">
          <a:xfrm>
            <a:off x="2543175" y="1812019"/>
            <a:ext cx="3600450" cy="415498"/>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en-US" sz="2100" b="1">
                <a:solidFill>
                  <a:srgbClr val="000000"/>
                </a:solidFill>
                <a:latin typeface="Calibri"/>
                <a:ea typeface="ＭＳ Ｐゴシック" panose="020B0600070205080204" pitchFamily="34" charset="-128"/>
              </a:rPr>
              <a:t>Herbicide…Avoid antagonism!</a:t>
            </a:r>
          </a:p>
        </p:txBody>
      </p:sp>
      <p:graphicFrame>
        <p:nvGraphicFramePr>
          <p:cNvPr id="474117" name="Object 8"/>
          <p:cNvGraphicFramePr>
            <a:graphicFrameLocks noChangeAspect="1"/>
          </p:cNvGraphicFramePr>
          <p:nvPr/>
        </p:nvGraphicFramePr>
        <p:xfrm>
          <a:off x="2543175" y="2707482"/>
          <a:ext cx="5400675" cy="3236119"/>
        </p:xfrm>
        <a:graphic>
          <a:graphicData uri="http://schemas.openxmlformats.org/presentationml/2006/ole">
            <mc:AlternateContent xmlns:mc="http://schemas.openxmlformats.org/markup-compatibility/2006">
              <mc:Choice xmlns:v="urn:schemas-microsoft-com:vml" Requires="v">
                <p:oleObj name="Chart" r:id="rId3" imgW="9001334" imgH="5393737" progId="MSGraph.Chart.8">
                  <p:embed followColorScheme="full"/>
                </p:oleObj>
              </mc:Choice>
              <mc:Fallback>
                <p:oleObj name="Chart" r:id="rId3" imgW="9001334" imgH="5393737" progId="MSGraph.Chart.8">
                  <p:embed followColorScheme="full"/>
                  <p:pic>
                    <p:nvPicPr>
                      <p:cNvPr id="474117" name="Object 8"/>
                      <p:cNvPicPr>
                        <a:picLocks noChangeAspect="1" noChangeArrowheads="1"/>
                      </p:cNvPicPr>
                      <p:nvPr/>
                    </p:nvPicPr>
                    <p:blipFill>
                      <a:blip r:embed="rId4"/>
                      <a:srcRect/>
                      <a:stretch>
                        <a:fillRect/>
                      </a:stretch>
                    </p:blipFill>
                    <p:spPr bwMode="auto">
                      <a:xfrm>
                        <a:off x="2543175" y="2707482"/>
                        <a:ext cx="5400675" cy="32361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7" name="Text Box 9"/>
          <p:cNvSpPr txBox="1">
            <a:spLocks noChangeArrowheads="1"/>
          </p:cNvSpPr>
          <p:nvPr/>
        </p:nvSpPr>
        <p:spPr bwMode="auto">
          <a:xfrm>
            <a:off x="2959894" y="2427685"/>
            <a:ext cx="2165721" cy="300082"/>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350" b="1">
                <a:solidFill>
                  <a:srgbClr val="000000"/>
                </a:solidFill>
                <a:latin typeface="Calibri"/>
                <a:ea typeface="ＭＳ Ｐゴシック" panose="020B0600070205080204" pitchFamily="34" charset="-128"/>
              </a:rPr>
              <a:t>% control    Glyphosate 41%</a:t>
            </a:r>
          </a:p>
        </p:txBody>
      </p:sp>
      <p:sp>
        <p:nvSpPr>
          <p:cNvPr id="5128" name="Text Box 10"/>
          <p:cNvSpPr txBox="1">
            <a:spLocks noChangeArrowheads="1"/>
          </p:cNvSpPr>
          <p:nvPr/>
        </p:nvSpPr>
        <p:spPr bwMode="auto">
          <a:xfrm>
            <a:off x="6680660" y="5037951"/>
            <a:ext cx="1115242" cy="300082"/>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350">
                <a:solidFill>
                  <a:srgbClr val="000000"/>
                </a:solidFill>
                <a:latin typeface="Calibri"/>
                <a:ea typeface="ＭＳ Ｐゴシック" panose="020B0600070205080204" pitchFamily="34" charset="-128"/>
              </a:rPr>
              <a:t>Mike Plumer </a:t>
            </a:r>
          </a:p>
        </p:txBody>
      </p:sp>
      <p:sp>
        <p:nvSpPr>
          <p:cNvPr id="2" name="Rectangle 2">
            <a:extLst>
              <a:ext uri="{FF2B5EF4-FFF2-40B4-BE49-F238E27FC236}">
                <a16:creationId xmlns:a16="http://schemas.microsoft.com/office/drawing/2014/main" id="{ED4E6083-BD3E-B3B6-7704-8683A450F6DE}"/>
              </a:ext>
            </a:extLst>
          </p:cNvPr>
          <p:cNvSpPr txBox="1">
            <a:spLocks noChangeArrowheads="1"/>
          </p:cNvSpPr>
          <p:nvPr/>
        </p:nvSpPr>
        <p:spPr>
          <a:xfrm>
            <a:off x="0" y="1239791"/>
            <a:ext cx="5143500" cy="400050"/>
          </a:xfrm>
        </p:spPr>
        <p:txBody>
          <a:bodyPr>
            <a:normAutofit lnSpcReduction="1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400" b="1">
                <a:solidFill>
                  <a:schemeClr val="accent4"/>
                </a:solidFill>
              </a:rPr>
              <a:t>How will you Kill It?</a:t>
            </a:r>
          </a:p>
        </p:txBody>
      </p:sp>
      <p:sp>
        <p:nvSpPr>
          <p:cNvPr id="3" name="Text Box 4">
            <a:extLst>
              <a:ext uri="{FF2B5EF4-FFF2-40B4-BE49-F238E27FC236}">
                <a16:creationId xmlns:a16="http://schemas.microsoft.com/office/drawing/2014/main" id="{FAF47FDD-4E56-B6D0-4CF8-0D951F1CAF15}"/>
              </a:ext>
            </a:extLst>
          </p:cNvPr>
          <p:cNvSpPr txBox="1">
            <a:spLocks noChangeArrowheads="1"/>
          </p:cNvSpPr>
          <p:nvPr/>
        </p:nvSpPr>
        <p:spPr bwMode="auto">
          <a:xfrm>
            <a:off x="327861" y="3038351"/>
            <a:ext cx="2243890" cy="1061829"/>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2100">
                <a:solidFill>
                  <a:srgbClr val="000000"/>
                </a:solidFill>
                <a:latin typeface="Calibri"/>
                <a:ea typeface="ＭＳ Ｐゴシック" panose="020B0600070205080204" pitchFamily="34" charset="-128"/>
              </a:rPr>
              <a:t>Consider the modes of action</a:t>
            </a:r>
          </a:p>
          <a:p>
            <a:pPr eaLnBrk="0" fontAlgn="base" hangingPunct="0">
              <a:spcBef>
                <a:spcPct val="0"/>
              </a:spcBef>
              <a:spcAft>
                <a:spcPct val="0"/>
              </a:spcAft>
              <a:buFontTx/>
              <a:buChar char="•"/>
              <a:defRPr/>
            </a:pPr>
            <a:endParaRPr lang="en-US" sz="2100">
              <a:solidFill>
                <a:srgbClr val="000000"/>
              </a:solidFill>
              <a:latin typeface="Calibri"/>
              <a:ea typeface="ＭＳ Ｐゴシック" panose="020B0600070205080204" pitchFamily="34" charset="-128"/>
            </a:endParaRPr>
          </a:p>
        </p:txBody>
      </p:sp>
    </p:spTree>
    <p:extLst>
      <p:ext uri="{BB962C8B-B14F-4D97-AF65-F5344CB8AC3E}">
        <p14:creationId xmlns:p14="http://schemas.microsoft.com/office/powerpoint/2010/main" val="168224520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2AAC5-89EF-533E-F358-3B5549D32978}"/>
              </a:ext>
            </a:extLst>
          </p:cNvPr>
          <p:cNvSpPr>
            <a:spLocks noGrp="1"/>
          </p:cNvSpPr>
          <p:nvPr>
            <p:ph type="title" idx="4294967295"/>
          </p:nvPr>
        </p:nvSpPr>
        <p:spPr>
          <a:xfrm>
            <a:off x="67414" y="1176338"/>
            <a:ext cx="9001388" cy="994172"/>
          </a:xfrm>
          <a:prstGeom prst="rect">
            <a:avLst/>
          </a:prstGeom>
        </p:spPr>
        <p:txBody>
          <a:bodyPr/>
          <a:lstStyle/>
          <a:p>
            <a:r>
              <a:rPr lang="en-US" sz="2400" b="1">
                <a:solidFill>
                  <a:schemeClr val="accent4"/>
                </a:solidFill>
              </a:rPr>
              <a:t>Herbicide considerations for Italian Ryegrass</a:t>
            </a:r>
          </a:p>
        </p:txBody>
      </p:sp>
      <p:pic>
        <p:nvPicPr>
          <p:cNvPr id="7" name="Content Placeholder 6">
            <a:extLst>
              <a:ext uri="{FF2B5EF4-FFF2-40B4-BE49-F238E27FC236}">
                <a16:creationId xmlns:a16="http://schemas.microsoft.com/office/drawing/2014/main" id="{E8FE1913-DF3D-F03B-3379-D5FED84414EF}"/>
              </a:ext>
            </a:extLst>
          </p:cNvPr>
          <p:cNvPicPr>
            <a:picLocks noGrp="1" noChangeAspect="1"/>
          </p:cNvPicPr>
          <p:nvPr>
            <p:ph sz="half" idx="4294967295"/>
          </p:nvPr>
        </p:nvPicPr>
        <p:blipFill>
          <a:blip r:embed="rId3"/>
          <a:stretch>
            <a:fillRect/>
          </a:stretch>
        </p:blipFill>
        <p:spPr>
          <a:xfrm>
            <a:off x="152161" y="1501725"/>
            <a:ext cx="5595284" cy="4179938"/>
          </a:xfrm>
          <a:prstGeom prst="rect">
            <a:avLst/>
          </a:prstGeom>
        </p:spPr>
      </p:pic>
      <p:pic>
        <p:nvPicPr>
          <p:cNvPr id="10" name="Content Placeholder 9">
            <a:extLst>
              <a:ext uri="{FF2B5EF4-FFF2-40B4-BE49-F238E27FC236}">
                <a16:creationId xmlns:a16="http://schemas.microsoft.com/office/drawing/2014/main" id="{1FD173E1-BC46-887A-5F52-66E46E08441B}"/>
              </a:ext>
            </a:extLst>
          </p:cNvPr>
          <p:cNvPicPr>
            <a:picLocks noGrp="1" noChangeAspect="1"/>
          </p:cNvPicPr>
          <p:nvPr>
            <p:ph sz="half" idx="4294967295"/>
          </p:nvPr>
        </p:nvPicPr>
        <p:blipFill>
          <a:blip r:embed="rId4"/>
          <a:stretch>
            <a:fillRect/>
          </a:stretch>
        </p:blipFill>
        <p:spPr>
          <a:xfrm>
            <a:off x="5998833" y="1673423"/>
            <a:ext cx="2993006" cy="2304995"/>
          </a:xfrm>
          <a:prstGeom prst="rect">
            <a:avLst/>
          </a:prstGeom>
        </p:spPr>
      </p:pic>
      <p:sp>
        <p:nvSpPr>
          <p:cNvPr id="8" name="TextBox 7">
            <a:extLst>
              <a:ext uri="{FF2B5EF4-FFF2-40B4-BE49-F238E27FC236}">
                <a16:creationId xmlns:a16="http://schemas.microsoft.com/office/drawing/2014/main" id="{0FCC425B-935A-F382-D6D6-88DAA4A240F8}"/>
              </a:ext>
            </a:extLst>
          </p:cNvPr>
          <p:cNvSpPr txBox="1"/>
          <p:nvPr/>
        </p:nvSpPr>
        <p:spPr>
          <a:xfrm>
            <a:off x="7132079" y="4942204"/>
            <a:ext cx="1589049" cy="715581"/>
          </a:xfrm>
          <a:prstGeom prst="rect">
            <a:avLst/>
          </a:prstGeom>
          <a:noFill/>
        </p:spPr>
        <p:txBody>
          <a:bodyPr wrap="square" rtlCol="0">
            <a:spAutoFit/>
          </a:bodyPr>
          <a:lstStyle/>
          <a:p>
            <a:r>
              <a:rPr lang="en-US" sz="1350"/>
              <a:t>K. Bradley University of MO</a:t>
            </a:r>
          </a:p>
        </p:txBody>
      </p:sp>
    </p:spTree>
    <p:extLst>
      <p:ext uri="{BB962C8B-B14F-4D97-AF65-F5344CB8AC3E}">
        <p14:creationId xmlns:p14="http://schemas.microsoft.com/office/powerpoint/2010/main" val="3474677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AE083-A3F1-28E7-F21E-1E59F4211C15}"/>
              </a:ext>
            </a:extLst>
          </p:cNvPr>
          <p:cNvSpPr>
            <a:spLocks noGrp="1"/>
          </p:cNvSpPr>
          <p:nvPr>
            <p:ph type="title" idx="4294967295"/>
          </p:nvPr>
        </p:nvSpPr>
        <p:spPr>
          <a:xfrm>
            <a:off x="1191" y="1159237"/>
            <a:ext cx="6719888" cy="632222"/>
          </a:xfrm>
          <a:prstGeom prst="rect">
            <a:avLst/>
          </a:prstGeom>
        </p:spPr>
        <p:txBody>
          <a:bodyPr/>
          <a:lstStyle/>
          <a:p>
            <a:r>
              <a:rPr lang="en-US" sz="2400" b="1">
                <a:solidFill>
                  <a:schemeClr val="accent4"/>
                </a:solidFill>
              </a:rPr>
              <a:t>Herbicide Complications</a:t>
            </a:r>
          </a:p>
        </p:txBody>
      </p:sp>
      <p:pic>
        <p:nvPicPr>
          <p:cNvPr id="7" name="Content Placeholder 6">
            <a:extLst>
              <a:ext uri="{FF2B5EF4-FFF2-40B4-BE49-F238E27FC236}">
                <a16:creationId xmlns:a16="http://schemas.microsoft.com/office/drawing/2014/main" id="{0C53CFA2-0697-2D25-5D0E-6B3140CC5B30}"/>
              </a:ext>
            </a:extLst>
          </p:cNvPr>
          <p:cNvPicPr>
            <a:picLocks noGrp="1" noChangeAspect="1"/>
          </p:cNvPicPr>
          <p:nvPr>
            <p:ph sz="half" idx="4294967295"/>
          </p:nvPr>
        </p:nvPicPr>
        <p:blipFill>
          <a:blip r:embed="rId3"/>
          <a:stretch>
            <a:fillRect/>
          </a:stretch>
        </p:blipFill>
        <p:spPr>
          <a:xfrm>
            <a:off x="279733" y="1531401"/>
            <a:ext cx="5540642" cy="4167363"/>
          </a:xfrm>
          <a:prstGeom prst="rect">
            <a:avLst/>
          </a:prstGeom>
        </p:spPr>
      </p:pic>
      <p:sp>
        <p:nvSpPr>
          <p:cNvPr id="4" name="Content Placeholder 3">
            <a:extLst>
              <a:ext uri="{FF2B5EF4-FFF2-40B4-BE49-F238E27FC236}">
                <a16:creationId xmlns:a16="http://schemas.microsoft.com/office/drawing/2014/main" id="{237253E6-3201-6095-B7EB-5F65DF9A27E9}"/>
              </a:ext>
            </a:extLst>
          </p:cNvPr>
          <p:cNvSpPr>
            <a:spLocks noGrp="1"/>
          </p:cNvSpPr>
          <p:nvPr>
            <p:ph sz="half" idx="4294967295"/>
          </p:nvPr>
        </p:nvSpPr>
        <p:spPr>
          <a:xfrm>
            <a:off x="5963089" y="2127864"/>
            <a:ext cx="3042548" cy="1301137"/>
          </a:xfrm>
          <a:prstGeom prst="rect">
            <a:avLst/>
          </a:prstGeom>
        </p:spPr>
        <p:txBody>
          <a:bodyPr/>
          <a:lstStyle/>
          <a:p>
            <a:r>
              <a:rPr lang="en-US"/>
              <a:t>Timing </a:t>
            </a:r>
          </a:p>
          <a:p>
            <a:r>
              <a:rPr lang="en-US"/>
              <a:t>Temperature</a:t>
            </a:r>
          </a:p>
          <a:p>
            <a:r>
              <a:rPr lang="en-US"/>
              <a:t>Amount of biomass</a:t>
            </a:r>
          </a:p>
          <a:p>
            <a:endParaRPr lang="en-US"/>
          </a:p>
        </p:txBody>
      </p:sp>
      <p:sp>
        <p:nvSpPr>
          <p:cNvPr id="8" name="TextBox 7">
            <a:extLst>
              <a:ext uri="{FF2B5EF4-FFF2-40B4-BE49-F238E27FC236}">
                <a16:creationId xmlns:a16="http://schemas.microsoft.com/office/drawing/2014/main" id="{D177F307-1928-6A62-E5F3-EDE2B419C6DB}"/>
              </a:ext>
            </a:extLst>
          </p:cNvPr>
          <p:cNvSpPr txBox="1"/>
          <p:nvPr/>
        </p:nvSpPr>
        <p:spPr>
          <a:xfrm>
            <a:off x="6858001" y="4916329"/>
            <a:ext cx="2516493" cy="276999"/>
          </a:xfrm>
          <a:prstGeom prst="rect">
            <a:avLst/>
          </a:prstGeom>
          <a:noFill/>
        </p:spPr>
        <p:txBody>
          <a:bodyPr wrap="square" lIns="68580" tIns="34290" rIns="68580" bIns="34290" rtlCol="0" anchor="t">
            <a:spAutoFit/>
          </a:bodyPr>
          <a:lstStyle/>
          <a:p>
            <a:r>
              <a:rPr lang="en-US" sz="1350"/>
              <a:t>K. Bradley U Missouri</a:t>
            </a:r>
          </a:p>
        </p:txBody>
      </p:sp>
    </p:spTree>
    <p:extLst>
      <p:ext uri="{BB962C8B-B14F-4D97-AF65-F5344CB8AC3E}">
        <p14:creationId xmlns:p14="http://schemas.microsoft.com/office/powerpoint/2010/main" val="96068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88FE01-058C-FB16-3C2A-11EDE2D5ACA3}"/>
              </a:ext>
            </a:extLst>
          </p:cNvPr>
          <p:cNvPicPr>
            <a:picLocks noChangeAspect="1"/>
          </p:cNvPicPr>
          <p:nvPr/>
        </p:nvPicPr>
        <p:blipFill>
          <a:blip r:embed="rId2"/>
          <a:stretch>
            <a:fillRect/>
          </a:stretch>
        </p:blipFill>
        <p:spPr>
          <a:xfrm>
            <a:off x="1802060" y="1222709"/>
            <a:ext cx="5810897" cy="4412582"/>
          </a:xfrm>
          <a:prstGeom prst="rect">
            <a:avLst/>
          </a:prstGeom>
        </p:spPr>
      </p:pic>
    </p:spTree>
    <p:extLst>
      <p:ext uri="{BB962C8B-B14F-4D97-AF65-F5344CB8AC3E}">
        <p14:creationId xmlns:p14="http://schemas.microsoft.com/office/powerpoint/2010/main" val="3301771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FBE8798-F20D-E35C-DF5D-88D2D6C4AA1C}"/>
              </a:ext>
            </a:extLst>
          </p:cNvPr>
          <p:cNvPicPr>
            <a:picLocks noGrp="1" noChangeAspect="1"/>
          </p:cNvPicPr>
          <p:nvPr>
            <p:ph sz="half" idx="4294967295"/>
          </p:nvPr>
        </p:nvPicPr>
        <p:blipFill>
          <a:blip r:embed="rId3"/>
          <a:stretch>
            <a:fillRect/>
          </a:stretch>
        </p:blipFill>
        <p:spPr>
          <a:xfrm>
            <a:off x="1019676" y="1229666"/>
            <a:ext cx="6942221" cy="4497240"/>
          </a:xfrm>
          <a:prstGeom prst="rect">
            <a:avLst/>
          </a:prstGeom>
        </p:spPr>
      </p:pic>
      <p:sp>
        <p:nvSpPr>
          <p:cNvPr id="8" name="TextBox 7">
            <a:extLst>
              <a:ext uri="{FF2B5EF4-FFF2-40B4-BE49-F238E27FC236}">
                <a16:creationId xmlns:a16="http://schemas.microsoft.com/office/drawing/2014/main" id="{7CDB7680-ADE0-DF65-1CB8-69668EBD31AB}"/>
              </a:ext>
            </a:extLst>
          </p:cNvPr>
          <p:cNvSpPr txBox="1"/>
          <p:nvPr/>
        </p:nvSpPr>
        <p:spPr>
          <a:xfrm>
            <a:off x="0" y="4876362"/>
            <a:ext cx="1162515" cy="507831"/>
          </a:xfrm>
          <a:prstGeom prst="rect">
            <a:avLst/>
          </a:prstGeom>
          <a:noFill/>
        </p:spPr>
        <p:txBody>
          <a:bodyPr wrap="square" rtlCol="0">
            <a:spAutoFit/>
          </a:bodyPr>
          <a:lstStyle/>
          <a:p>
            <a:r>
              <a:rPr lang="en-US" sz="1350"/>
              <a:t>UM Kevin Bradley</a:t>
            </a:r>
          </a:p>
        </p:txBody>
      </p:sp>
    </p:spTree>
    <p:extLst>
      <p:ext uri="{BB962C8B-B14F-4D97-AF65-F5344CB8AC3E}">
        <p14:creationId xmlns:p14="http://schemas.microsoft.com/office/powerpoint/2010/main" val="3057924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94BB904-0AA3-5A64-D5EE-031E2D639AF2}"/>
              </a:ext>
            </a:extLst>
          </p:cNvPr>
          <p:cNvPicPr>
            <a:picLocks noGrp="1" noChangeAspect="1"/>
          </p:cNvPicPr>
          <p:nvPr>
            <p:ph idx="4294967295"/>
          </p:nvPr>
        </p:nvPicPr>
        <p:blipFill>
          <a:blip r:embed="rId3"/>
          <a:stretch>
            <a:fillRect/>
          </a:stretch>
        </p:blipFill>
        <p:spPr>
          <a:xfrm>
            <a:off x="2614613" y="922338"/>
            <a:ext cx="6529387" cy="5013325"/>
          </a:xfrm>
        </p:spPr>
      </p:pic>
      <p:pic>
        <p:nvPicPr>
          <p:cNvPr id="1026" name="Picture 2">
            <a:extLst>
              <a:ext uri="{FF2B5EF4-FFF2-40B4-BE49-F238E27FC236}">
                <a16:creationId xmlns:a16="http://schemas.microsoft.com/office/drawing/2014/main" id="{7763E20F-9459-3059-13FF-24121A38A4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682" y="409074"/>
            <a:ext cx="7784806" cy="5967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474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artoon checklist and pencil">
            <a:extLst>
              <a:ext uri="{FF2B5EF4-FFF2-40B4-BE49-F238E27FC236}">
                <a16:creationId xmlns:a16="http://schemas.microsoft.com/office/drawing/2014/main" id="{8DCBEDF2-DF7F-F7FB-695B-713F9BFC9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2085" y="1618795"/>
            <a:ext cx="3221915" cy="2416436"/>
          </a:xfrm>
          <a:prstGeom prst="rect">
            <a:avLst/>
          </a:prstGeom>
        </p:spPr>
      </p:pic>
      <p:sp>
        <p:nvSpPr>
          <p:cNvPr id="3" name="Content Placeholder 2">
            <a:extLst>
              <a:ext uri="{FF2B5EF4-FFF2-40B4-BE49-F238E27FC236}">
                <a16:creationId xmlns:a16="http://schemas.microsoft.com/office/drawing/2014/main" id="{32341E2F-9436-B27A-EE8D-964BE741CDDF}"/>
              </a:ext>
            </a:extLst>
          </p:cNvPr>
          <p:cNvSpPr>
            <a:spLocks noGrp="1"/>
          </p:cNvSpPr>
          <p:nvPr>
            <p:ph idx="4294967295"/>
          </p:nvPr>
        </p:nvSpPr>
        <p:spPr>
          <a:xfrm>
            <a:off x="388019" y="2403479"/>
            <a:ext cx="5075635" cy="3263504"/>
          </a:xfrm>
        </p:spPr>
        <p:txBody>
          <a:bodyPr/>
          <a:lstStyle/>
          <a:p>
            <a:r>
              <a:rPr lang="en-US" sz="1800"/>
              <a:t>State FOTG 340</a:t>
            </a:r>
          </a:p>
          <a:p>
            <a:r>
              <a:rPr lang="en-US" sz="1800"/>
              <a:t>National Bulletin 190-16-8 ECS – Exclusion of Buckwheat in Conservation Planting in or Near Commodity Wheat fields in Selected West and Central States.  This is expired</a:t>
            </a:r>
          </a:p>
          <a:p>
            <a:pPr lvl="1"/>
            <a:r>
              <a:rPr lang="en-US"/>
              <a:t>CO, ID, KS, MN, MT, NE, ND, SD, OR, WA, and WY</a:t>
            </a:r>
          </a:p>
          <a:p>
            <a:pPr lvl="1"/>
            <a:r>
              <a:rPr lang="en-US"/>
              <a:t>No buckwheat within next 2 calendar years in rotation or adjacent to wheat fields </a:t>
            </a:r>
          </a:p>
        </p:txBody>
      </p:sp>
      <p:sp>
        <p:nvSpPr>
          <p:cNvPr id="5" name="TextBox 4">
            <a:extLst>
              <a:ext uri="{FF2B5EF4-FFF2-40B4-BE49-F238E27FC236}">
                <a16:creationId xmlns:a16="http://schemas.microsoft.com/office/drawing/2014/main" id="{8F128881-3D03-2156-5DA4-BF9B1CD389D3}"/>
              </a:ext>
            </a:extLst>
          </p:cNvPr>
          <p:cNvSpPr txBox="1"/>
          <p:nvPr/>
        </p:nvSpPr>
        <p:spPr>
          <a:xfrm>
            <a:off x="-1" y="1353552"/>
            <a:ext cx="5418721" cy="461665"/>
          </a:xfrm>
          <a:prstGeom prst="rect">
            <a:avLst/>
          </a:prstGeom>
          <a:noFill/>
        </p:spPr>
        <p:txBody>
          <a:bodyPr wrap="square" rtlCol="0">
            <a:spAutoFit/>
          </a:bodyPr>
          <a:lstStyle/>
          <a:p>
            <a:r>
              <a:rPr lang="en-US" sz="2400" b="1">
                <a:solidFill>
                  <a:schemeClr val="accent4"/>
                </a:solidFill>
              </a:rPr>
              <a:t>Policy</a:t>
            </a:r>
          </a:p>
        </p:txBody>
      </p:sp>
    </p:spTree>
    <p:extLst>
      <p:ext uri="{BB962C8B-B14F-4D97-AF65-F5344CB8AC3E}">
        <p14:creationId xmlns:p14="http://schemas.microsoft.com/office/powerpoint/2010/main" val="3031367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753AF01-45C1-2837-57EB-F61FB6C60F7D}"/>
              </a:ext>
            </a:extLst>
          </p:cNvPr>
          <p:cNvPicPr>
            <a:picLocks noGrp="1" noChangeAspect="1"/>
          </p:cNvPicPr>
          <p:nvPr>
            <p:ph idx="4294967295"/>
          </p:nvPr>
        </p:nvPicPr>
        <p:blipFill>
          <a:blip r:embed="rId2"/>
          <a:stretch>
            <a:fillRect/>
          </a:stretch>
        </p:blipFill>
        <p:spPr>
          <a:xfrm>
            <a:off x="0" y="927100"/>
            <a:ext cx="6542088" cy="5073650"/>
          </a:xfrm>
        </p:spPr>
      </p:pic>
      <p:pic>
        <p:nvPicPr>
          <p:cNvPr id="2050" name="Picture 2">
            <a:extLst>
              <a:ext uri="{FF2B5EF4-FFF2-40B4-BE49-F238E27FC236}">
                <a16:creationId xmlns:a16="http://schemas.microsoft.com/office/drawing/2014/main" id="{96D6B340-4A84-69F6-C7D7-CE1443382E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09" y="481388"/>
            <a:ext cx="7595381" cy="589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288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9E38761-9E65-8707-21A0-7137C84CE31C}"/>
              </a:ext>
            </a:extLst>
          </p:cNvPr>
          <p:cNvPicPr>
            <a:picLocks noGrp="1" noChangeAspect="1"/>
          </p:cNvPicPr>
          <p:nvPr>
            <p:ph idx="4294967295"/>
          </p:nvPr>
        </p:nvPicPr>
        <p:blipFill>
          <a:blip r:embed="rId3"/>
          <a:stretch>
            <a:fillRect/>
          </a:stretch>
        </p:blipFill>
        <p:spPr>
          <a:xfrm>
            <a:off x="1660908" y="1194322"/>
            <a:ext cx="5958090" cy="4469356"/>
          </a:xfrm>
          <a:prstGeom prst="rect">
            <a:avLst/>
          </a:prstGeom>
        </p:spPr>
      </p:pic>
    </p:spTree>
    <p:extLst>
      <p:ext uri="{BB962C8B-B14F-4D97-AF65-F5344CB8AC3E}">
        <p14:creationId xmlns:p14="http://schemas.microsoft.com/office/powerpoint/2010/main" val="3424522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9A6340-23B4-B82C-A223-BE74CA4862C9}"/>
              </a:ext>
            </a:extLst>
          </p:cNvPr>
          <p:cNvPicPr>
            <a:picLocks noChangeAspect="1"/>
          </p:cNvPicPr>
          <p:nvPr/>
        </p:nvPicPr>
        <p:blipFill>
          <a:blip r:embed="rId3"/>
          <a:stretch>
            <a:fillRect/>
          </a:stretch>
        </p:blipFill>
        <p:spPr>
          <a:xfrm>
            <a:off x="2627767" y="1195638"/>
            <a:ext cx="6516233" cy="4466724"/>
          </a:xfrm>
          <a:prstGeom prst="rect">
            <a:avLst/>
          </a:prstGeom>
        </p:spPr>
      </p:pic>
      <p:sp>
        <p:nvSpPr>
          <p:cNvPr id="3" name="Content Placeholder 2">
            <a:extLst>
              <a:ext uri="{FF2B5EF4-FFF2-40B4-BE49-F238E27FC236}">
                <a16:creationId xmlns:a16="http://schemas.microsoft.com/office/drawing/2014/main" id="{F8BF25F5-FEE1-BF34-69DC-357A333C16B0}"/>
              </a:ext>
            </a:extLst>
          </p:cNvPr>
          <p:cNvSpPr>
            <a:spLocks noGrp="1"/>
          </p:cNvSpPr>
          <p:nvPr>
            <p:ph idx="4294967295"/>
          </p:nvPr>
        </p:nvSpPr>
        <p:spPr>
          <a:xfrm>
            <a:off x="162427" y="1637799"/>
            <a:ext cx="2869406" cy="1104900"/>
          </a:xfrm>
        </p:spPr>
        <p:txBody>
          <a:bodyPr/>
          <a:lstStyle/>
          <a:p>
            <a:pPr marL="0" indent="0">
              <a:buNone/>
            </a:pPr>
            <a:r>
              <a:rPr lang="en-US" sz="2400" b="1">
                <a:solidFill>
                  <a:schemeClr val="accent4"/>
                </a:solidFill>
              </a:rPr>
              <a:t>NRCS Termination guidelines</a:t>
            </a:r>
          </a:p>
        </p:txBody>
      </p:sp>
    </p:spTree>
    <p:extLst>
      <p:ext uri="{BB962C8B-B14F-4D97-AF65-F5344CB8AC3E}">
        <p14:creationId xmlns:p14="http://schemas.microsoft.com/office/powerpoint/2010/main" val="1811010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BDFCD5-CB9A-5BC5-075B-E5955636BBF3}"/>
              </a:ext>
            </a:extLst>
          </p:cNvPr>
          <p:cNvSpPr>
            <a:spLocks noGrp="1"/>
          </p:cNvSpPr>
          <p:nvPr>
            <p:ph type="body" sz="quarter" idx="13"/>
          </p:nvPr>
        </p:nvSpPr>
        <p:spPr>
          <a:xfrm>
            <a:off x="0" y="1150170"/>
            <a:ext cx="6549819" cy="398312"/>
          </a:xfrm>
        </p:spPr>
        <p:txBody>
          <a:bodyPr/>
          <a:lstStyle/>
          <a:p>
            <a:r>
              <a:rPr lang="en-US"/>
              <a:t>Termination  Strategies</a:t>
            </a:r>
          </a:p>
        </p:txBody>
      </p:sp>
      <p:pic>
        <p:nvPicPr>
          <p:cNvPr id="6" name="Picture 5">
            <a:extLst>
              <a:ext uri="{FF2B5EF4-FFF2-40B4-BE49-F238E27FC236}">
                <a16:creationId xmlns:a16="http://schemas.microsoft.com/office/drawing/2014/main" id="{7A4C2FFE-571B-10E4-DCD3-542F15EA4FDF}"/>
              </a:ext>
            </a:extLst>
          </p:cNvPr>
          <p:cNvPicPr>
            <a:picLocks noChangeAspect="1"/>
          </p:cNvPicPr>
          <p:nvPr/>
        </p:nvPicPr>
        <p:blipFill>
          <a:blip r:embed="rId3"/>
          <a:stretch>
            <a:fillRect/>
          </a:stretch>
        </p:blipFill>
        <p:spPr>
          <a:xfrm>
            <a:off x="846014" y="1628179"/>
            <a:ext cx="7451972" cy="4079651"/>
          </a:xfrm>
          <a:prstGeom prst="rect">
            <a:avLst/>
          </a:prstGeom>
        </p:spPr>
      </p:pic>
      <p:pic>
        <p:nvPicPr>
          <p:cNvPr id="8" name="Picture 7">
            <a:extLst>
              <a:ext uri="{FF2B5EF4-FFF2-40B4-BE49-F238E27FC236}">
                <a16:creationId xmlns:a16="http://schemas.microsoft.com/office/drawing/2014/main" id="{8F5DE10F-D358-689A-7A53-77A559CB7B3C}"/>
              </a:ext>
            </a:extLst>
          </p:cNvPr>
          <p:cNvPicPr>
            <a:picLocks noChangeAspect="1"/>
          </p:cNvPicPr>
          <p:nvPr/>
        </p:nvPicPr>
        <p:blipFill>
          <a:blip r:embed="rId4"/>
          <a:stretch>
            <a:fillRect/>
          </a:stretch>
        </p:blipFill>
        <p:spPr>
          <a:xfrm>
            <a:off x="551986" y="3338818"/>
            <a:ext cx="8463776" cy="305986"/>
          </a:xfrm>
          <a:prstGeom prst="rect">
            <a:avLst/>
          </a:prstGeom>
        </p:spPr>
      </p:pic>
    </p:spTree>
    <p:extLst>
      <p:ext uri="{BB962C8B-B14F-4D97-AF65-F5344CB8AC3E}">
        <p14:creationId xmlns:p14="http://schemas.microsoft.com/office/powerpoint/2010/main" val="390430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76396CE-A93F-50DC-FD9F-36B4126ACC68}"/>
              </a:ext>
            </a:extLst>
          </p:cNvPr>
          <p:cNvSpPr txBox="1"/>
          <p:nvPr/>
        </p:nvSpPr>
        <p:spPr>
          <a:xfrm>
            <a:off x="347147" y="2865820"/>
            <a:ext cx="8449706" cy="1338828"/>
          </a:xfrm>
          <a:prstGeom prst="rect">
            <a:avLst/>
          </a:prstGeom>
          <a:noFill/>
        </p:spPr>
        <p:txBody>
          <a:bodyPr wrap="square">
            <a:spAutoFit/>
          </a:bodyPr>
          <a:lstStyle/>
          <a:p>
            <a:pPr algn="l">
              <a:buFont typeface="Arial" panose="020B0604020202020204" pitchFamily="34" charset="0"/>
              <a:buChar char="•"/>
            </a:pPr>
            <a:r>
              <a:rPr lang="en-US" sz="1350">
                <a:solidFill>
                  <a:srgbClr val="000000"/>
                </a:solidFill>
                <a:latin typeface="Source Sans Pro" panose="020B0503030403020204" pitchFamily="34" charset="0"/>
              </a:rPr>
              <a:t>Provisions, Good Farming Practices means: </a:t>
            </a:r>
            <a:r>
              <a:rPr lang="en-US" sz="1350">
                <a:solidFill>
                  <a:srgbClr val="000000"/>
                </a:solidFill>
                <a:highlight>
                  <a:srgbClr val="FFFF00"/>
                </a:highlight>
                <a:latin typeface="Source Sans Pro" panose="020B0503030403020204" pitchFamily="34" charset="0"/>
              </a:rPr>
              <a:t>The production methods utilized to produce the insured crop and allow it to make normal progress toward maturity and produce at least the yield used to determine the production guarantee or amount of insurance, including any adjustments for late planted acreage</a:t>
            </a:r>
            <a:r>
              <a:rPr lang="en-US" sz="1350">
                <a:solidFill>
                  <a:srgbClr val="000000"/>
                </a:solidFill>
                <a:latin typeface="Source Sans Pro" panose="020B0503030403020204" pitchFamily="34" charset="0"/>
              </a:rPr>
              <a:t>, which are those generally recognized by agricultural experts or organic agricultural experts, depending on the practice, for the area. An Approved Insurance Provider or a producer may request FCIC be contacted to determine if your production methods will be considered “good farming practices.”</a:t>
            </a:r>
          </a:p>
        </p:txBody>
      </p:sp>
      <p:sp>
        <p:nvSpPr>
          <p:cNvPr id="8" name="TextBox 7">
            <a:extLst>
              <a:ext uri="{FF2B5EF4-FFF2-40B4-BE49-F238E27FC236}">
                <a16:creationId xmlns:a16="http://schemas.microsoft.com/office/drawing/2014/main" id="{1D6CCCC2-C914-9CC4-FE76-8461DEA42506}"/>
              </a:ext>
            </a:extLst>
          </p:cNvPr>
          <p:cNvSpPr txBox="1"/>
          <p:nvPr/>
        </p:nvSpPr>
        <p:spPr>
          <a:xfrm>
            <a:off x="166816" y="2111969"/>
            <a:ext cx="5857103" cy="369332"/>
          </a:xfrm>
          <a:prstGeom prst="rect">
            <a:avLst/>
          </a:prstGeom>
          <a:noFill/>
        </p:spPr>
        <p:txBody>
          <a:bodyPr wrap="square">
            <a:spAutoFit/>
          </a:bodyPr>
          <a:lstStyle/>
          <a:p>
            <a:pPr algn="l"/>
            <a:r>
              <a:rPr lang="en-US">
                <a:solidFill>
                  <a:srgbClr val="000000"/>
                </a:solidFill>
                <a:latin typeface="Source Sans Pro" panose="020B0503030403020204" pitchFamily="34" charset="0"/>
              </a:rPr>
              <a:t>As defined in the Common Crop Insurance Policy Basic</a:t>
            </a:r>
            <a:endParaRPr lang="en-US">
              <a:solidFill>
                <a:srgbClr val="000000"/>
              </a:solidFill>
              <a:latin typeface="inherit"/>
            </a:endParaRPr>
          </a:p>
        </p:txBody>
      </p:sp>
      <p:sp>
        <p:nvSpPr>
          <p:cNvPr id="10" name="TextBox 9">
            <a:extLst>
              <a:ext uri="{FF2B5EF4-FFF2-40B4-BE49-F238E27FC236}">
                <a16:creationId xmlns:a16="http://schemas.microsoft.com/office/drawing/2014/main" id="{5BE82DA3-A2FC-9CBE-9057-57CB88596834}"/>
              </a:ext>
            </a:extLst>
          </p:cNvPr>
          <p:cNvSpPr txBox="1"/>
          <p:nvPr/>
        </p:nvSpPr>
        <p:spPr>
          <a:xfrm>
            <a:off x="-28574" y="1265787"/>
            <a:ext cx="8943974" cy="461665"/>
          </a:xfrm>
          <a:prstGeom prst="rect">
            <a:avLst/>
          </a:prstGeom>
          <a:noFill/>
        </p:spPr>
        <p:txBody>
          <a:bodyPr wrap="square">
            <a:spAutoFit/>
          </a:bodyPr>
          <a:lstStyle/>
          <a:p>
            <a:r>
              <a:rPr lang="en-US" sz="2400" b="1">
                <a:solidFill>
                  <a:schemeClr val="accent4"/>
                </a:solidFill>
              </a:rPr>
              <a:t>What is considered a good farming practice?</a:t>
            </a:r>
          </a:p>
        </p:txBody>
      </p:sp>
    </p:spTree>
    <p:extLst>
      <p:ext uri="{BB962C8B-B14F-4D97-AF65-F5344CB8AC3E}">
        <p14:creationId xmlns:p14="http://schemas.microsoft.com/office/powerpoint/2010/main" val="2955546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2C17D93-B24E-8118-5A70-A55FA5DE2683}"/>
              </a:ext>
            </a:extLst>
          </p:cNvPr>
          <p:cNvSpPr txBox="1"/>
          <p:nvPr/>
        </p:nvSpPr>
        <p:spPr>
          <a:xfrm>
            <a:off x="1326481" y="2532740"/>
            <a:ext cx="6839952" cy="1605568"/>
          </a:xfrm>
          <a:prstGeom prst="rect">
            <a:avLst/>
          </a:prstGeom>
          <a:noFill/>
        </p:spPr>
        <p:txBody>
          <a:bodyPr wrap="square">
            <a:spAutoFit/>
          </a:bodyPr>
          <a:lstStyle/>
          <a:p>
            <a:pPr>
              <a:spcAft>
                <a:spcPts val="450"/>
              </a:spcAft>
            </a:pPr>
            <a:r>
              <a:rPr lang="en-US"/>
              <a:t>My farm is in the bottom righthand corner of SE Colorado. I have irrigation water.</a:t>
            </a:r>
          </a:p>
          <a:p>
            <a:pPr marL="557213" lvl="1" indent="-214313">
              <a:spcAft>
                <a:spcPts val="450"/>
              </a:spcAft>
              <a:buFont typeface="Arial" panose="020B0604020202020204" pitchFamily="34" charset="0"/>
              <a:buChar char="•"/>
            </a:pPr>
            <a:r>
              <a:rPr lang="en-US"/>
              <a:t>What is my zone?</a:t>
            </a:r>
          </a:p>
          <a:p>
            <a:pPr marL="557213" lvl="1" indent="-214313">
              <a:spcAft>
                <a:spcPts val="450"/>
              </a:spcAft>
              <a:buFont typeface="Arial" panose="020B0604020202020204" pitchFamily="34" charset="0"/>
              <a:buChar char="•"/>
            </a:pPr>
            <a:r>
              <a:rPr lang="en-US"/>
              <a:t>What are my options if I want to plant cereal rye or triticale prior to planting corn?</a:t>
            </a:r>
          </a:p>
        </p:txBody>
      </p:sp>
      <p:sp>
        <p:nvSpPr>
          <p:cNvPr id="10" name="TextBox 9">
            <a:extLst>
              <a:ext uri="{FF2B5EF4-FFF2-40B4-BE49-F238E27FC236}">
                <a16:creationId xmlns:a16="http://schemas.microsoft.com/office/drawing/2014/main" id="{5FF52C9A-34CF-0FF0-3E7F-B1A6494B35AE}"/>
              </a:ext>
            </a:extLst>
          </p:cNvPr>
          <p:cNvSpPr txBox="1"/>
          <p:nvPr/>
        </p:nvSpPr>
        <p:spPr>
          <a:xfrm>
            <a:off x="108284" y="1359432"/>
            <a:ext cx="4638173" cy="461665"/>
          </a:xfrm>
          <a:prstGeom prst="rect">
            <a:avLst/>
          </a:prstGeom>
          <a:noFill/>
        </p:spPr>
        <p:txBody>
          <a:bodyPr wrap="square">
            <a:spAutoFit/>
          </a:bodyPr>
          <a:lstStyle/>
          <a:p>
            <a:r>
              <a:rPr lang="en-US" sz="2400" b="1">
                <a:solidFill>
                  <a:schemeClr val="accent4"/>
                </a:solidFill>
              </a:rPr>
              <a:t>Scenario</a:t>
            </a:r>
          </a:p>
        </p:txBody>
      </p:sp>
    </p:spTree>
    <p:extLst>
      <p:ext uri="{BB962C8B-B14F-4D97-AF65-F5344CB8AC3E}">
        <p14:creationId xmlns:p14="http://schemas.microsoft.com/office/powerpoint/2010/main" val="4199740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EEABF4-EB58-A78E-27E7-01B87406D73A}"/>
              </a:ext>
            </a:extLst>
          </p:cNvPr>
          <p:cNvSpPr>
            <a:spLocks noGrp="1"/>
          </p:cNvSpPr>
          <p:nvPr>
            <p:ph type="ftr" sz="quarter" idx="4294967295"/>
          </p:nvPr>
        </p:nvSpPr>
        <p:spPr>
          <a:xfrm>
            <a:off x="0" y="857250"/>
            <a:ext cx="0" cy="0"/>
          </a:xfrm>
        </p:spPr>
        <p:txBody>
          <a:bodyPr/>
          <a:lstStyle/>
          <a:p>
            <a:r>
              <a:rPr lang="en-US"/>
              <a:t>|</a:t>
            </a:r>
          </a:p>
        </p:txBody>
      </p:sp>
      <p:sp>
        <p:nvSpPr>
          <p:cNvPr id="6" name="TextBox 5">
            <a:extLst>
              <a:ext uri="{FF2B5EF4-FFF2-40B4-BE49-F238E27FC236}">
                <a16:creationId xmlns:a16="http://schemas.microsoft.com/office/drawing/2014/main" id="{69BD665E-0FC0-AE91-377E-18F9E30D4AEC}"/>
              </a:ext>
            </a:extLst>
          </p:cNvPr>
          <p:cNvSpPr txBox="1"/>
          <p:nvPr/>
        </p:nvSpPr>
        <p:spPr>
          <a:xfrm>
            <a:off x="1079835" y="2459709"/>
            <a:ext cx="6984331" cy="2308324"/>
          </a:xfrm>
          <a:prstGeom prst="rect">
            <a:avLst/>
          </a:prstGeom>
          <a:noFill/>
        </p:spPr>
        <p:txBody>
          <a:bodyPr wrap="square">
            <a:spAutoFit/>
          </a:bodyPr>
          <a:lstStyle/>
          <a:p>
            <a:r>
              <a:rPr lang="en-US"/>
              <a:t>I am in SW Kansas. My county is considered zone 2.</a:t>
            </a:r>
          </a:p>
          <a:p>
            <a:endParaRPr lang="en-US"/>
          </a:p>
          <a:p>
            <a:r>
              <a:rPr lang="en-US"/>
              <a:t>My rotation is wheat sorghum fallow dryland and I no-till.</a:t>
            </a:r>
          </a:p>
          <a:p>
            <a:endParaRPr lang="en-US"/>
          </a:p>
          <a:p>
            <a:r>
              <a:rPr lang="en-US"/>
              <a:t>I want to remove fallow and add cover crops to graze after wheat.</a:t>
            </a:r>
          </a:p>
          <a:p>
            <a:endParaRPr lang="en-US"/>
          </a:p>
          <a:p>
            <a:r>
              <a:rPr lang="en-US"/>
              <a:t>What are my options?</a:t>
            </a:r>
          </a:p>
        </p:txBody>
      </p:sp>
      <p:sp>
        <p:nvSpPr>
          <p:cNvPr id="7" name="TextBox 6">
            <a:extLst>
              <a:ext uri="{FF2B5EF4-FFF2-40B4-BE49-F238E27FC236}">
                <a16:creationId xmlns:a16="http://schemas.microsoft.com/office/drawing/2014/main" id="{81716D62-CCE6-D8B4-A7B0-7C65BC20463A}"/>
              </a:ext>
            </a:extLst>
          </p:cNvPr>
          <p:cNvSpPr txBox="1"/>
          <p:nvPr/>
        </p:nvSpPr>
        <p:spPr>
          <a:xfrm>
            <a:off x="108284" y="1359432"/>
            <a:ext cx="4638173" cy="461665"/>
          </a:xfrm>
          <a:prstGeom prst="rect">
            <a:avLst/>
          </a:prstGeom>
          <a:noFill/>
        </p:spPr>
        <p:txBody>
          <a:bodyPr wrap="square">
            <a:spAutoFit/>
          </a:bodyPr>
          <a:lstStyle/>
          <a:p>
            <a:r>
              <a:rPr lang="en-US" sz="2400" b="1">
                <a:solidFill>
                  <a:schemeClr val="accent4"/>
                </a:solidFill>
              </a:rPr>
              <a:t>Scenario</a:t>
            </a:r>
          </a:p>
        </p:txBody>
      </p:sp>
    </p:spTree>
    <p:extLst>
      <p:ext uri="{BB962C8B-B14F-4D97-AF65-F5344CB8AC3E}">
        <p14:creationId xmlns:p14="http://schemas.microsoft.com/office/powerpoint/2010/main" val="4004343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7621F-4500-F43C-2DD8-8C1361F0AA3C}"/>
              </a:ext>
            </a:extLst>
          </p:cNvPr>
          <p:cNvSpPr>
            <a:spLocks noGrp="1"/>
          </p:cNvSpPr>
          <p:nvPr>
            <p:ph idx="4294967295"/>
          </p:nvPr>
        </p:nvSpPr>
        <p:spPr>
          <a:xfrm>
            <a:off x="108284" y="1957296"/>
            <a:ext cx="2822631" cy="3227785"/>
          </a:xfrm>
        </p:spPr>
        <p:txBody>
          <a:bodyPr>
            <a:normAutofit/>
          </a:bodyPr>
          <a:lstStyle/>
          <a:p>
            <a:pPr marL="0" indent="0">
              <a:buNone/>
            </a:pPr>
            <a:r>
              <a:rPr lang="en-US" sz="1650"/>
              <a:t>I farm in North Carolina.</a:t>
            </a:r>
          </a:p>
          <a:p>
            <a:pPr marL="0" indent="0">
              <a:buNone/>
            </a:pPr>
            <a:r>
              <a:rPr lang="en-US" sz="1650"/>
              <a:t>I have cotton in my rotation and there is little residue left. I would like to have wheat in my rotation along with soybeans.</a:t>
            </a:r>
          </a:p>
          <a:p>
            <a:pPr marL="0" indent="0">
              <a:buNone/>
            </a:pPr>
            <a:r>
              <a:rPr lang="en-US" sz="1650"/>
              <a:t>I could no-till.</a:t>
            </a:r>
          </a:p>
          <a:p>
            <a:pPr marL="0" indent="0">
              <a:buNone/>
            </a:pPr>
            <a:r>
              <a:rPr lang="en-US" sz="1650"/>
              <a:t>I have seen numerous videos on planting green.</a:t>
            </a:r>
          </a:p>
          <a:p>
            <a:pPr marL="0" indent="0">
              <a:buNone/>
            </a:pPr>
            <a:r>
              <a:rPr lang="en-US" sz="1650"/>
              <a:t>What are my options?</a:t>
            </a:r>
          </a:p>
        </p:txBody>
      </p:sp>
      <p:sp>
        <p:nvSpPr>
          <p:cNvPr id="4" name="Footer Placeholder 3">
            <a:extLst>
              <a:ext uri="{FF2B5EF4-FFF2-40B4-BE49-F238E27FC236}">
                <a16:creationId xmlns:a16="http://schemas.microsoft.com/office/drawing/2014/main" id="{CBBFAD8C-642A-CF0A-AFD1-E77979BCA81B}"/>
              </a:ext>
            </a:extLst>
          </p:cNvPr>
          <p:cNvSpPr>
            <a:spLocks noGrp="1"/>
          </p:cNvSpPr>
          <p:nvPr>
            <p:ph type="ftr" sz="quarter" idx="4294967295"/>
          </p:nvPr>
        </p:nvSpPr>
        <p:spPr/>
        <p:txBody>
          <a:bodyPr>
            <a:normAutofit fontScale="25000" lnSpcReduction="20000"/>
          </a:bodyPr>
          <a:lstStyle/>
          <a:p>
            <a:pPr>
              <a:spcAft>
                <a:spcPts val="450"/>
              </a:spcAft>
            </a:pPr>
            <a:r>
              <a:rPr lang="en-US"/>
              <a:t>NRCS | SHD |</a:t>
            </a:r>
          </a:p>
        </p:txBody>
      </p:sp>
      <p:pic>
        <p:nvPicPr>
          <p:cNvPr id="6" name="Picture 5">
            <a:extLst>
              <a:ext uri="{FF2B5EF4-FFF2-40B4-BE49-F238E27FC236}">
                <a16:creationId xmlns:a16="http://schemas.microsoft.com/office/drawing/2014/main" id="{5FCE1E1F-D92B-F788-7AE0-9105CE1AEA73}"/>
              </a:ext>
            </a:extLst>
          </p:cNvPr>
          <p:cNvPicPr>
            <a:picLocks noChangeAspect="1"/>
          </p:cNvPicPr>
          <p:nvPr/>
        </p:nvPicPr>
        <p:blipFill rotWithShape="1">
          <a:blip r:embed="rId3"/>
          <a:srcRect l="5068" r="-2" b="-2"/>
          <a:stretch/>
        </p:blipFill>
        <p:spPr>
          <a:xfrm>
            <a:off x="2822631" y="1200150"/>
            <a:ext cx="6213085" cy="4254104"/>
          </a:xfrm>
          <a:prstGeom prst="rect">
            <a:avLst/>
          </a:prstGeom>
        </p:spPr>
      </p:pic>
      <p:sp>
        <p:nvSpPr>
          <p:cNvPr id="5" name="TextBox 4">
            <a:extLst>
              <a:ext uri="{FF2B5EF4-FFF2-40B4-BE49-F238E27FC236}">
                <a16:creationId xmlns:a16="http://schemas.microsoft.com/office/drawing/2014/main" id="{88727877-56D6-00D0-527C-3ED1BC708383}"/>
              </a:ext>
            </a:extLst>
          </p:cNvPr>
          <p:cNvSpPr txBox="1"/>
          <p:nvPr/>
        </p:nvSpPr>
        <p:spPr>
          <a:xfrm>
            <a:off x="108284" y="1359432"/>
            <a:ext cx="4638173" cy="461665"/>
          </a:xfrm>
          <a:prstGeom prst="rect">
            <a:avLst/>
          </a:prstGeom>
          <a:noFill/>
        </p:spPr>
        <p:txBody>
          <a:bodyPr wrap="square">
            <a:spAutoFit/>
          </a:bodyPr>
          <a:lstStyle/>
          <a:p>
            <a:r>
              <a:rPr lang="en-US" sz="2400" b="1">
                <a:solidFill>
                  <a:schemeClr val="accent4"/>
                </a:solidFill>
              </a:rPr>
              <a:t>Scenario</a:t>
            </a:r>
          </a:p>
        </p:txBody>
      </p:sp>
    </p:spTree>
    <p:extLst>
      <p:ext uri="{BB962C8B-B14F-4D97-AF65-F5344CB8AC3E}">
        <p14:creationId xmlns:p14="http://schemas.microsoft.com/office/powerpoint/2010/main" val="3426682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BBAD5-1D77-22F9-4F7C-4E3660B85809}"/>
              </a:ext>
            </a:extLst>
          </p:cNvPr>
          <p:cNvSpPr>
            <a:spLocks noGrp="1"/>
          </p:cNvSpPr>
          <p:nvPr>
            <p:ph type="title" idx="4294967295"/>
          </p:nvPr>
        </p:nvSpPr>
        <p:spPr>
          <a:xfrm>
            <a:off x="0" y="1386703"/>
            <a:ext cx="7886700" cy="995363"/>
          </a:xfrm>
        </p:spPr>
        <p:txBody>
          <a:bodyPr/>
          <a:lstStyle/>
          <a:p>
            <a:r>
              <a:rPr lang="en-US" sz="2400" b="1">
                <a:solidFill>
                  <a:schemeClr val="accent4"/>
                </a:solidFill>
              </a:rPr>
              <a:t>When should you plan to terminate a cover crop?</a:t>
            </a:r>
          </a:p>
        </p:txBody>
      </p:sp>
      <p:sp>
        <p:nvSpPr>
          <p:cNvPr id="3" name="Content Placeholder 2">
            <a:extLst>
              <a:ext uri="{FF2B5EF4-FFF2-40B4-BE49-F238E27FC236}">
                <a16:creationId xmlns:a16="http://schemas.microsoft.com/office/drawing/2014/main" id="{A483227B-05D8-21D4-B921-354BEDF369B3}"/>
              </a:ext>
            </a:extLst>
          </p:cNvPr>
          <p:cNvSpPr>
            <a:spLocks noGrp="1"/>
          </p:cNvSpPr>
          <p:nvPr>
            <p:ph idx="4294967295"/>
          </p:nvPr>
        </p:nvSpPr>
        <p:spPr>
          <a:xfrm>
            <a:off x="0" y="2497931"/>
            <a:ext cx="7886700" cy="3263504"/>
          </a:xfrm>
        </p:spPr>
        <p:txBody>
          <a:bodyPr/>
          <a:lstStyle/>
          <a:p>
            <a:pPr marL="0" indent="0" algn="ctr">
              <a:buNone/>
            </a:pPr>
            <a:r>
              <a:rPr lang="en-US" sz="3300"/>
              <a:t>Before planting</a:t>
            </a:r>
          </a:p>
          <a:p>
            <a:pPr marL="0" indent="0" algn="ctr">
              <a:buNone/>
            </a:pPr>
            <a:endParaRPr lang="en-US"/>
          </a:p>
        </p:txBody>
      </p:sp>
    </p:spTree>
    <p:extLst>
      <p:ext uri="{BB962C8B-B14F-4D97-AF65-F5344CB8AC3E}">
        <p14:creationId xmlns:p14="http://schemas.microsoft.com/office/powerpoint/2010/main" val="128927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idx="4294967295"/>
          </p:nvPr>
        </p:nvSpPr>
        <p:spPr>
          <a:xfrm>
            <a:off x="0" y="1297844"/>
            <a:ext cx="7122319" cy="822722"/>
          </a:xfrm>
        </p:spPr>
        <p:txBody>
          <a:bodyPr>
            <a:normAutofit/>
          </a:bodyPr>
          <a:lstStyle/>
          <a:p>
            <a:pPr eaLnBrk="1" hangingPunct="1"/>
            <a:r>
              <a:rPr lang="en-US" altLang="en-US" sz="2400" b="1">
                <a:solidFill>
                  <a:schemeClr val="accent4"/>
                </a:solidFill>
              </a:rPr>
              <a:t>COVER CROP Termination</a:t>
            </a:r>
          </a:p>
        </p:txBody>
      </p:sp>
      <p:sp>
        <p:nvSpPr>
          <p:cNvPr id="456707" name="Rectangle 3"/>
          <p:cNvSpPr>
            <a:spLocks noGrp="1" noChangeArrowheads="1"/>
          </p:cNvSpPr>
          <p:nvPr>
            <p:ph idx="4294967295"/>
          </p:nvPr>
        </p:nvSpPr>
        <p:spPr>
          <a:xfrm>
            <a:off x="368968" y="2295024"/>
            <a:ext cx="3771900" cy="2514600"/>
          </a:xfrm>
        </p:spPr>
        <p:txBody>
          <a:bodyPr/>
          <a:lstStyle/>
          <a:p>
            <a:pPr marL="0" indent="0">
              <a:buNone/>
            </a:pPr>
            <a:r>
              <a:rPr lang="en-US" altLang="en-US" sz="1950"/>
              <a:t>Have a good GAME PLAN…</a:t>
            </a:r>
          </a:p>
          <a:p>
            <a:pPr lvl="1" eaLnBrk="1" hangingPunct="1"/>
            <a:r>
              <a:rPr lang="en-US" altLang="en-US" sz="1950"/>
              <a:t>What are your goals?</a:t>
            </a:r>
          </a:p>
          <a:p>
            <a:pPr marL="0" indent="0">
              <a:buNone/>
            </a:pPr>
            <a:r>
              <a:rPr lang="en-US" altLang="en-US" sz="1950"/>
              <a:t>Be adaptive to the season</a:t>
            </a:r>
          </a:p>
          <a:p>
            <a:pPr lvl="1" eaLnBrk="1" hangingPunct="1"/>
            <a:r>
              <a:rPr lang="en-US" altLang="en-US" sz="1950"/>
              <a:t>Wet springs happen!</a:t>
            </a:r>
          </a:p>
          <a:p>
            <a:pPr lvl="2" eaLnBrk="1" hangingPunct="1">
              <a:buFontTx/>
              <a:buNone/>
            </a:pPr>
            <a:endParaRPr lang="en-US" altLang="en-US"/>
          </a:p>
        </p:txBody>
      </p:sp>
      <p:pic>
        <p:nvPicPr>
          <p:cNvPr id="456708"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140868" y="2043112"/>
            <a:ext cx="4398545" cy="3298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88658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C963A3-A080-4E70-B756-EC598CD0C3A1}"/>
              </a:ext>
            </a:extLst>
          </p:cNvPr>
          <p:cNvPicPr>
            <a:picLocks noChangeAspect="1"/>
          </p:cNvPicPr>
          <p:nvPr/>
        </p:nvPicPr>
        <p:blipFill>
          <a:blip r:embed="rId3"/>
          <a:stretch>
            <a:fillRect/>
          </a:stretch>
        </p:blipFill>
        <p:spPr>
          <a:xfrm>
            <a:off x="4969495" y="1926784"/>
            <a:ext cx="4066715" cy="2844800"/>
          </a:xfrm>
          <a:prstGeom prst="rect">
            <a:avLst/>
          </a:prstGeom>
        </p:spPr>
      </p:pic>
      <p:sp>
        <p:nvSpPr>
          <p:cNvPr id="3" name="Content Placeholder 2">
            <a:extLst>
              <a:ext uri="{FF2B5EF4-FFF2-40B4-BE49-F238E27FC236}">
                <a16:creationId xmlns:a16="http://schemas.microsoft.com/office/drawing/2014/main" id="{DC0C7E6B-2D8A-45EC-9682-AC2FA016540D}"/>
              </a:ext>
            </a:extLst>
          </p:cNvPr>
          <p:cNvSpPr>
            <a:spLocks noGrp="1"/>
          </p:cNvSpPr>
          <p:nvPr>
            <p:ph idx="4294967295"/>
          </p:nvPr>
        </p:nvSpPr>
        <p:spPr>
          <a:xfrm>
            <a:off x="2021681" y="2086417"/>
            <a:ext cx="3529640" cy="3387329"/>
          </a:xfrm>
        </p:spPr>
        <p:txBody>
          <a:bodyPr vert="horz" lIns="68580" tIns="34290" rIns="68580" bIns="34290" rtlCol="0" anchor="t">
            <a:normAutofit/>
          </a:bodyPr>
          <a:lstStyle/>
          <a:p>
            <a:r>
              <a:rPr lang="en-US" sz="1950"/>
              <a:t>Tillage</a:t>
            </a:r>
          </a:p>
          <a:p>
            <a:r>
              <a:rPr lang="en-US" sz="1950"/>
              <a:t>Rolling/Crimping</a:t>
            </a:r>
          </a:p>
          <a:p>
            <a:r>
              <a:rPr lang="en-US" sz="1950"/>
              <a:t>Mowing</a:t>
            </a:r>
          </a:p>
          <a:p>
            <a:r>
              <a:rPr lang="en-US" sz="1950"/>
              <a:t>Tarping/Solarization</a:t>
            </a:r>
          </a:p>
          <a:p>
            <a:r>
              <a:rPr lang="en-US" sz="1950"/>
              <a:t>Grazing</a:t>
            </a:r>
            <a:endParaRPr lang="en-US" sz="1950">
              <a:cs typeface="Calibri"/>
            </a:endParaRPr>
          </a:p>
          <a:p>
            <a:r>
              <a:rPr lang="en-US" sz="1950"/>
              <a:t>Winterkill</a:t>
            </a:r>
          </a:p>
          <a:p>
            <a:r>
              <a:rPr lang="en-US" sz="1950"/>
              <a:t>Herbicides</a:t>
            </a:r>
          </a:p>
        </p:txBody>
      </p:sp>
      <p:grpSp>
        <p:nvGrpSpPr>
          <p:cNvPr id="14" name="Group 13">
            <a:extLst>
              <a:ext uri="{FF2B5EF4-FFF2-40B4-BE49-F238E27FC236}">
                <a16:creationId xmlns:a16="http://schemas.microsoft.com/office/drawing/2014/main" id="{E787F859-5E95-1B74-8B74-4C32E20F5E9D}"/>
              </a:ext>
            </a:extLst>
          </p:cNvPr>
          <p:cNvGrpSpPr/>
          <p:nvPr/>
        </p:nvGrpSpPr>
        <p:grpSpPr>
          <a:xfrm>
            <a:off x="106093" y="2166445"/>
            <a:ext cx="2139427" cy="2409697"/>
            <a:chOff x="471544" y="1701563"/>
            <a:chExt cx="2852569" cy="3212929"/>
          </a:xfrm>
        </p:grpSpPr>
        <p:sp>
          <p:nvSpPr>
            <p:cNvPr id="5" name="Left Brace 4">
              <a:extLst>
                <a:ext uri="{FF2B5EF4-FFF2-40B4-BE49-F238E27FC236}">
                  <a16:creationId xmlns:a16="http://schemas.microsoft.com/office/drawing/2014/main" id="{D3172C03-5FB7-D042-9E4E-D7C1C6515A49}"/>
                </a:ext>
              </a:extLst>
            </p:cNvPr>
            <p:cNvSpPr/>
            <p:nvPr/>
          </p:nvSpPr>
          <p:spPr>
            <a:xfrm>
              <a:off x="2517620" y="1701563"/>
              <a:ext cx="675087" cy="168812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6" name="TextBox 5">
              <a:extLst>
                <a:ext uri="{FF2B5EF4-FFF2-40B4-BE49-F238E27FC236}">
                  <a16:creationId xmlns:a16="http://schemas.microsoft.com/office/drawing/2014/main" id="{8ACAA160-94D7-87D3-84BB-CACC99E1794B}"/>
                </a:ext>
              </a:extLst>
            </p:cNvPr>
            <p:cNvSpPr txBox="1"/>
            <p:nvPr/>
          </p:nvSpPr>
          <p:spPr>
            <a:xfrm>
              <a:off x="471544" y="2360958"/>
              <a:ext cx="1905896" cy="400109"/>
            </a:xfrm>
            <a:prstGeom prst="rect">
              <a:avLst/>
            </a:prstGeom>
            <a:noFill/>
          </p:spPr>
          <p:txBody>
            <a:bodyPr wrap="square" rtlCol="0">
              <a:spAutoFit/>
            </a:bodyPr>
            <a:lstStyle/>
            <a:p>
              <a:r>
                <a:rPr lang="en-US" sz="1350" b="1"/>
                <a:t>Physical</a:t>
              </a:r>
            </a:p>
          </p:txBody>
        </p:sp>
        <p:sp>
          <p:nvSpPr>
            <p:cNvPr id="7" name="Left Brace 6">
              <a:extLst>
                <a:ext uri="{FF2B5EF4-FFF2-40B4-BE49-F238E27FC236}">
                  <a16:creationId xmlns:a16="http://schemas.microsoft.com/office/drawing/2014/main" id="{D32439D4-2104-7F72-47AC-DC22E0047212}"/>
                </a:ext>
              </a:extLst>
            </p:cNvPr>
            <p:cNvSpPr/>
            <p:nvPr/>
          </p:nvSpPr>
          <p:spPr>
            <a:xfrm>
              <a:off x="2649026" y="3593055"/>
              <a:ext cx="675087" cy="419548"/>
            </a:xfrm>
            <a:prstGeom prst="leftBrace">
              <a:avLst>
                <a:gd name="adj1" fmla="val 8333"/>
                <a:gd name="adj2" fmla="val 491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8" name="TextBox 7">
              <a:extLst>
                <a:ext uri="{FF2B5EF4-FFF2-40B4-BE49-F238E27FC236}">
                  <a16:creationId xmlns:a16="http://schemas.microsoft.com/office/drawing/2014/main" id="{E2BB858C-CCB8-5DCF-4915-4CE22D1D10A5}"/>
                </a:ext>
              </a:extLst>
            </p:cNvPr>
            <p:cNvSpPr txBox="1"/>
            <p:nvPr/>
          </p:nvSpPr>
          <p:spPr>
            <a:xfrm>
              <a:off x="471544" y="3618163"/>
              <a:ext cx="1441525" cy="400109"/>
            </a:xfrm>
            <a:prstGeom prst="rect">
              <a:avLst/>
            </a:prstGeom>
            <a:noFill/>
          </p:spPr>
          <p:txBody>
            <a:bodyPr wrap="square" rtlCol="0">
              <a:spAutoFit/>
            </a:bodyPr>
            <a:lstStyle/>
            <a:p>
              <a:r>
                <a:rPr lang="en-US" sz="1350" b="1"/>
                <a:t>Biological</a:t>
              </a:r>
            </a:p>
          </p:txBody>
        </p:sp>
        <p:sp>
          <p:nvSpPr>
            <p:cNvPr id="9" name="Left Brace 8">
              <a:extLst>
                <a:ext uri="{FF2B5EF4-FFF2-40B4-BE49-F238E27FC236}">
                  <a16:creationId xmlns:a16="http://schemas.microsoft.com/office/drawing/2014/main" id="{C2F7B6FB-FC30-B538-CD90-F2E7288F18DA}"/>
                </a:ext>
              </a:extLst>
            </p:cNvPr>
            <p:cNvSpPr/>
            <p:nvPr/>
          </p:nvSpPr>
          <p:spPr>
            <a:xfrm>
              <a:off x="2759692" y="4093806"/>
              <a:ext cx="433015" cy="8206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0" name="TextBox 9">
              <a:extLst>
                <a:ext uri="{FF2B5EF4-FFF2-40B4-BE49-F238E27FC236}">
                  <a16:creationId xmlns:a16="http://schemas.microsoft.com/office/drawing/2014/main" id="{F96352D9-1122-557B-9F9E-09AC92782E7A}"/>
                </a:ext>
              </a:extLst>
            </p:cNvPr>
            <p:cNvSpPr txBox="1"/>
            <p:nvPr/>
          </p:nvSpPr>
          <p:spPr>
            <a:xfrm>
              <a:off x="472675" y="4319483"/>
              <a:ext cx="1439261" cy="400109"/>
            </a:xfrm>
            <a:prstGeom prst="rect">
              <a:avLst/>
            </a:prstGeom>
            <a:noFill/>
          </p:spPr>
          <p:txBody>
            <a:bodyPr wrap="square" rtlCol="0">
              <a:spAutoFit/>
            </a:bodyPr>
            <a:lstStyle/>
            <a:p>
              <a:r>
                <a:rPr lang="en-US" sz="1350" b="1"/>
                <a:t>Chemical</a:t>
              </a:r>
            </a:p>
          </p:txBody>
        </p:sp>
      </p:grpSp>
      <p:sp>
        <p:nvSpPr>
          <p:cNvPr id="11" name="TextBox 10">
            <a:extLst>
              <a:ext uri="{FF2B5EF4-FFF2-40B4-BE49-F238E27FC236}">
                <a16:creationId xmlns:a16="http://schemas.microsoft.com/office/drawing/2014/main" id="{C580C177-F737-AAF8-43E6-5D208B3CD8E4}"/>
              </a:ext>
            </a:extLst>
          </p:cNvPr>
          <p:cNvSpPr txBox="1"/>
          <p:nvPr/>
        </p:nvSpPr>
        <p:spPr>
          <a:xfrm>
            <a:off x="3561159" y="5018788"/>
            <a:ext cx="5301689" cy="669414"/>
          </a:xfrm>
          <a:prstGeom prst="rect">
            <a:avLst/>
          </a:prstGeom>
          <a:noFill/>
        </p:spPr>
        <p:txBody>
          <a:bodyPr wrap="square" rtlCol="0">
            <a:spAutoFit/>
          </a:bodyPr>
          <a:lstStyle/>
          <a:p>
            <a:r>
              <a:rPr lang="en-US" sz="2400" b="1" i="1"/>
              <a:t>Combination of Methods</a:t>
            </a:r>
          </a:p>
          <a:p>
            <a:endParaRPr lang="en-US" sz="1350"/>
          </a:p>
        </p:txBody>
      </p:sp>
      <p:sp>
        <p:nvSpPr>
          <p:cNvPr id="12" name="Rectangle 2">
            <a:extLst>
              <a:ext uri="{FF2B5EF4-FFF2-40B4-BE49-F238E27FC236}">
                <a16:creationId xmlns:a16="http://schemas.microsoft.com/office/drawing/2014/main" id="{A1C51E9C-B7C6-4541-6E79-66C549F18EA3}"/>
              </a:ext>
            </a:extLst>
          </p:cNvPr>
          <p:cNvSpPr txBox="1">
            <a:spLocks noChangeArrowheads="1"/>
          </p:cNvSpPr>
          <p:nvPr/>
        </p:nvSpPr>
        <p:spPr>
          <a:xfrm>
            <a:off x="0" y="1297844"/>
            <a:ext cx="7122319" cy="822722"/>
          </a:xfr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400" b="1">
                <a:solidFill>
                  <a:schemeClr val="accent4"/>
                </a:solidFill>
              </a:rPr>
              <a:t>Termination Methods</a:t>
            </a:r>
          </a:p>
        </p:txBody>
      </p:sp>
    </p:spTree>
    <p:extLst>
      <p:ext uri="{BB962C8B-B14F-4D97-AF65-F5344CB8AC3E}">
        <p14:creationId xmlns:p14="http://schemas.microsoft.com/office/powerpoint/2010/main" val="2700941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B7E6-5E19-474E-83F2-908E7E21C2D7}"/>
              </a:ext>
            </a:extLst>
          </p:cNvPr>
          <p:cNvSpPr>
            <a:spLocks noGrp="1"/>
          </p:cNvSpPr>
          <p:nvPr>
            <p:ph type="title" idx="4294967295"/>
          </p:nvPr>
        </p:nvSpPr>
        <p:spPr>
          <a:xfrm>
            <a:off x="0" y="1200150"/>
            <a:ext cx="9144000" cy="857250"/>
          </a:xfrm>
        </p:spPr>
        <p:txBody>
          <a:bodyPr/>
          <a:lstStyle/>
          <a:p>
            <a:r>
              <a:rPr lang="en-US" sz="2400" b="1">
                <a:solidFill>
                  <a:schemeClr val="accent4"/>
                </a:solidFill>
              </a:rPr>
              <a:t>Choosing Termination Method</a:t>
            </a:r>
          </a:p>
        </p:txBody>
      </p:sp>
      <p:sp>
        <p:nvSpPr>
          <p:cNvPr id="3" name="Content Placeholder 2">
            <a:extLst>
              <a:ext uri="{FF2B5EF4-FFF2-40B4-BE49-F238E27FC236}">
                <a16:creationId xmlns:a16="http://schemas.microsoft.com/office/drawing/2014/main" id="{E1A8D37D-4808-4799-BAC8-C5FCE20257FD}"/>
              </a:ext>
            </a:extLst>
          </p:cNvPr>
          <p:cNvSpPr>
            <a:spLocks noGrp="1"/>
          </p:cNvSpPr>
          <p:nvPr>
            <p:ph idx="4294967295"/>
          </p:nvPr>
        </p:nvSpPr>
        <p:spPr>
          <a:xfrm>
            <a:off x="836634" y="1920478"/>
            <a:ext cx="7756922" cy="3737372"/>
          </a:xfrm>
        </p:spPr>
        <p:txBody>
          <a:bodyPr vert="horz" lIns="68580" tIns="34290" rIns="68580" bIns="34290" rtlCol="0" anchor="t">
            <a:normAutofit/>
          </a:bodyPr>
          <a:lstStyle/>
          <a:p>
            <a:r>
              <a:rPr lang="en-US" sz="1950"/>
              <a:t>What is your objective?</a:t>
            </a:r>
            <a:endParaRPr lang="en-US" sz="1950">
              <a:cs typeface="Calibri"/>
            </a:endParaRPr>
          </a:p>
          <a:p>
            <a:r>
              <a:rPr lang="en-US" sz="1950"/>
              <a:t>What is your planting/growing window?</a:t>
            </a:r>
            <a:endParaRPr lang="en-US" sz="1950">
              <a:cs typeface="Calibri"/>
            </a:endParaRPr>
          </a:p>
          <a:p>
            <a:r>
              <a:rPr lang="en-US" sz="1950"/>
              <a:t>What is your cropping system?</a:t>
            </a:r>
            <a:endParaRPr lang="en-US" sz="1950">
              <a:cs typeface="Calibri"/>
            </a:endParaRPr>
          </a:p>
          <a:p>
            <a:r>
              <a:rPr lang="en-US" sz="1950"/>
              <a:t>What is your tolerance for weed escapes?</a:t>
            </a:r>
            <a:endParaRPr lang="en-US" sz="1950">
              <a:cs typeface="Calibri"/>
            </a:endParaRPr>
          </a:p>
          <a:p>
            <a:r>
              <a:rPr lang="en-US" sz="1950"/>
              <a:t>What is your climate/ weather? dry or wet?</a:t>
            </a:r>
            <a:endParaRPr lang="en-US" sz="1950">
              <a:cs typeface="Calibri"/>
            </a:endParaRPr>
          </a:p>
          <a:p>
            <a:r>
              <a:rPr lang="en-US" sz="1950"/>
              <a:t>Management system- organic /conventional?,  No-till?</a:t>
            </a:r>
            <a:endParaRPr lang="en-US" sz="1950">
              <a:cs typeface="Calibri"/>
            </a:endParaRPr>
          </a:p>
          <a:p>
            <a:r>
              <a:rPr lang="en-US" sz="1950"/>
              <a:t>Is green bridge or allelopathic effects a concern?</a:t>
            </a:r>
            <a:endParaRPr lang="en-US" sz="1950">
              <a:cs typeface="Calibri"/>
            </a:endParaRPr>
          </a:p>
        </p:txBody>
      </p:sp>
    </p:spTree>
    <p:extLst>
      <p:ext uri="{BB962C8B-B14F-4D97-AF65-F5344CB8AC3E}">
        <p14:creationId xmlns:p14="http://schemas.microsoft.com/office/powerpoint/2010/main" val="274135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2A40-5459-43FD-8A8A-92917E02E018}"/>
              </a:ext>
            </a:extLst>
          </p:cNvPr>
          <p:cNvSpPr>
            <a:spLocks noGrp="1"/>
          </p:cNvSpPr>
          <p:nvPr>
            <p:ph type="title" idx="4294967295"/>
          </p:nvPr>
        </p:nvSpPr>
        <p:spPr>
          <a:xfrm>
            <a:off x="0" y="1241008"/>
            <a:ext cx="6719888" cy="632222"/>
          </a:xfrm>
          <a:prstGeom prst="rect">
            <a:avLst/>
          </a:prstGeom>
        </p:spPr>
        <p:txBody>
          <a:bodyPr/>
          <a:lstStyle/>
          <a:p>
            <a:r>
              <a:rPr lang="en-US" sz="2400" b="1">
                <a:solidFill>
                  <a:schemeClr val="accent4"/>
                </a:solidFill>
              </a:rPr>
              <a:t>Tillage</a:t>
            </a:r>
          </a:p>
        </p:txBody>
      </p:sp>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101956" y="1990914"/>
            <a:ext cx="4214060" cy="3711178"/>
          </a:xfrm>
          <a:prstGeom prst="rect">
            <a:avLst/>
          </a:prstGeom>
        </p:spPr>
        <p:txBody>
          <a:bodyPr/>
          <a:lstStyle/>
          <a:p>
            <a:pPr marL="0" indent="0">
              <a:buNone/>
            </a:pPr>
            <a:r>
              <a:rPr lang="en-US" sz="1950" b="1" u="sng"/>
              <a:t>Pros</a:t>
            </a:r>
            <a:r>
              <a:rPr lang="en-US" sz="1950"/>
              <a:t>:</a:t>
            </a:r>
          </a:p>
          <a:p>
            <a:r>
              <a:rPr lang="en-US" sz="1950"/>
              <a:t>Can be used in Organic systems.</a:t>
            </a:r>
          </a:p>
          <a:p>
            <a:r>
              <a:rPr lang="en-US" sz="1950"/>
              <a:t>Very effective at killing cover.</a:t>
            </a:r>
          </a:p>
          <a:p>
            <a:r>
              <a:rPr lang="en-US" sz="1950"/>
              <a:t>Rapid nutrient release.</a:t>
            </a:r>
          </a:p>
          <a:p>
            <a:r>
              <a:rPr lang="en-US" sz="1950"/>
              <a:t>Necessary in biofumigant situations.</a:t>
            </a:r>
          </a:p>
        </p:txBody>
      </p:sp>
      <p:sp>
        <p:nvSpPr>
          <p:cNvPr id="4" name="Content Placeholder 3">
            <a:extLst>
              <a:ext uri="{FF2B5EF4-FFF2-40B4-BE49-F238E27FC236}">
                <a16:creationId xmlns:a16="http://schemas.microsoft.com/office/drawing/2014/main" id="{4C94BAE7-F948-4C84-9C12-B6C3FC202088}"/>
              </a:ext>
            </a:extLst>
          </p:cNvPr>
          <p:cNvSpPr>
            <a:spLocks noGrp="1"/>
          </p:cNvSpPr>
          <p:nvPr>
            <p:ph sz="half" idx="4294967295"/>
          </p:nvPr>
        </p:nvSpPr>
        <p:spPr>
          <a:xfrm>
            <a:off x="4647511" y="1990914"/>
            <a:ext cx="4394534" cy="3263503"/>
          </a:xfrm>
          <a:prstGeom prst="rect">
            <a:avLst/>
          </a:prstGeom>
        </p:spPr>
        <p:txBody>
          <a:bodyPr vert="horz" lIns="68580" tIns="34290" rIns="68580" bIns="34290" rtlCol="0" anchor="t">
            <a:normAutofit/>
          </a:bodyPr>
          <a:lstStyle/>
          <a:p>
            <a:pPr marL="0" indent="0">
              <a:buNone/>
            </a:pPr>
            <a:r>
              <a:rPr lang="en-US" sz="1950" b="1" u="sng"/>
              <a:t>Cons</a:t>
            </a:r>
            <a:r>
              <a:rPr lang="en-US" sz="1950"/>
              <a:t>:</a:t>
            </a:r>
          </a:p>
          <a:p>
            <a:r>
              <a:rPr lang="en-US" sz="1950"/>
              <a:t>High disturbance will negatively affect habitat. of  the microbiology and aggregate stability.</a:t>
            </a:r>
            <a:endParaRPr lang="en-US" sz="1950">
              <a:cs typeface="Calibri"/>
            </a:endParaRPr>
          </a:p>
          <a:p>
            <a:r>
              <a:rPr lang="en-US" sz="1950"/>
              <a:t>Loosening of soil stability can lead to erosion issues.</a:t>
            </a:r>
            <a:endParaRPr lang="en-US" sz="1950">
              <a:cs typeface="Calibri"/>
            </a:endParaRPr>
          </a:p>
          <a:p>
            <a:r>
              <a:rPr lang="en-US" sz="1950"/>
              <a:t>Bare fields.</a:t>
            </a:r>
            <a:endParaRPr lang="en-US" sz="1950">
              <a:cs typeface="Calibri"/>
            </a:endParaRPr>
          </a:p>
        </p:txBody>
      </p:sp>
    </p:spTree>
    <p:extLst>
      <p:ext uri="{BB962C8B-B14F-4D97-AF65-F5344CB8AC3E}">
        <p14:creationId xmlns:p14="http://schemas.microsoft.com/office/powerpoint/2010/main" val="282831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2A40-5459-43FD-8A8A-92917E02E018}"/>
              </a:ext>
            </a:extLst>
          </p:cNvPr>
          <p:cNvSpPr>
            <a:spLocks noGrp="1"/>
          </p:cNvSpPr>
          <p:nvPr>
            <p:ph type="title" idx="4294967295"/>
          </p:nvPr>
        </p:nvSpPr>
        <p:spPr>
          <a:xfrm>
            <a:off x="0" y="1222960"/>
            <a:ext cx="6719888" cy="632222"/>
          </a:xfrm>
          <a:prstGeom prst="rect">
            <a:avLst/>
          </a:prstGeom>
        </p:spPr>
        <p:txBody>
          <a:bodyPr/>
          <a:lstStyle/>
          <a:p>
            <a:r>
              <a:rPr lang="en-US" sz="2400" b="1">
                <a:solidFill>
                  <a:schemeClr val="accent4"/>
                </a:solidFill>
              </a:rPr>
              <a:t>Rolling/Crimping</a:t>
            </a:r>
          </a:p>
        </p:txBody>
      </p:sp>
      <p:sp>
        <p:nvSpPr>
          <p:cNvPr id="3" name="Content Placeholder 2">
            <a:extLst>
              <a:ext uri="{FF2B5EF4-FFF2-40B4-BE49-F238E27FC236}">
                <a16:creationId xmlns:a16="http://schemas.microsoft.com/office/drawing/2014/main" id="{0D74FDF9-0812-4F76-8D53-E50C2C078ECB}"/>
              </a:ext>
            </a:extLst>
          </p:cNvPr>
          <p:cNvSpPr>
            <a:spLocks noGrp="1"/>
          </p:cNvSpPr>
          <p:nvPr>
            <p:ph sz="half" idx="4294967295"/>
          </p:nvPr>
        </p:nvSpPr>
        <p:spPr>
          <a:xfrm>
            <a:off x="302782" y="1945857"/>
            <a:ext cx="3863579" cy="3874294"/>
          </a:xfrm>
          <a:prstGeom prst="rect">
            <a:avLst/>
          </a:prstGeom>
        </p:spPr>
        <p:txBody>
          <a:bodyPr vert="horz" lIns="68580" tIns="34290" rIns="68580" bIns="34290" rtlCol="0" anchor="t">
            <a:normAutofit/>
          </a:bodyPr>
          <a:lstStyle/>
          <a:p>
            <a:pPr marL="0" indent="0">
              <a:buNone/>
            </a:pPr>
            <a:r>
              <a:rPr lang="en-US" b="1" u="sng"/>
              <a:t>Pros</a:t>
            </a:r>
            <a:r>
              <a:rPr lang="en-US"/>
              <a:t>:</a:t>
            </a:r>
          </a:p>
          <a:p>
            <a:r>
              <a:rPr lang="en-US" sz="1800"/>
              <a:t>Works for “planting green” scenarios</a:t>
            </a:r>
            <a:endParaRPr lang="en-US" sz="1800">
              <a:cs typeface="Calibri"/>
            </a:endParaRPr>
          </a:p>
          <a:p>
            <a:r>
              <a:rPr lang="en-US" sz="1800"/>
              <a:t>Minimizes disturbances</a:t>
            </a:r>
            <a:endParaRPr lang="en-US" sz="1800">
              <a:cs typeface="Calibri"/>
            </a:endParaRPr>
          </a:p>
          <a:p>
            <a:r>
              <a:rPr lang="en-US" sz="1800"/>
              <a:t>Works in Organic and No-till systems</a:t>
            </a:r>
            <a:endParaRPr lang="en-US" sz="1800">
              <a:cs typeface="Calibri"/>
            </a:endParaRPr>
          </a:p>
          <a:p>
            <a:r>
              <a:rPr lang="en-US" sz="1800"/>
              <a:t>Increases cover and residue on soil surface</a:t>
            </a:r>
            <a:endParaRPr lang="en-US" sz="1800">
              <a:cs typeface="Calibri"/>
            </a:endParaRPr>
          </a:p>
          <a:p>
            <a:r>
              <a:rPr lang="en-US" sz="1800">
                <a:solidFill>
                  <a:srgbClr val="FF0000"/>
                </a:solidFill>
              </a:rPr>
              <a:t>Can choose to also incorporate herbicide into the rolling operation?</a:t>
            </a:r>
            <a:endParaRPr lang="en-US" sz="1800">
              <a:solidFill>
                <a:srgbClr val="FF0000"/>
              </a:solidFill>
              <a:cs typeface="Calibri"/>
            </a:endParaRPr>
          </a:p>
        </p:txBody>
      </p:sp>
      <p:pic>
        <p:nvPicPr>
          <p:cNvPr id="5" name="Content Placeholder 4">
            <a:extLst>
              <a:ext uri="{FF2B5EF4-FFF2-40B4-BE49-F238E27FC236}">
                <a16:creationId xmlns:a16="http://schemas.microsoft.com/office/drawing/2014/main" id="{9A1D5C62-643D-4352-8417-8BFE10D14FFF}"/>
              </a:ext>
            </a:extLst>
          </p:cNvPr>
          <p:cNvPicPr>
            <a:picLocks noGrp="1" noChangeAspect="1"/>
          </p:cNvPicPr>
          <p:nvPr>
            <p:ph sz="half" idx="4294967295"/>
          </p:nvPr>
        </p:nvPicPr>
        <p:blipFill rotWithShape="1">
          <a:blip r:embed="rId3"/>
          <a:srcRect r="51936"/>
          <a:stretch/>
        </p:blipFill>
        <p:spPr>
          <a:xfrm>
            <a:off x="6463903" y="1132285"/>
            <a:ext cx="2680097" cy="2184797"/>
          </a:xfrm>
          <a:prstGeom prst="rect">
            <a:avLst/>
          </a:prstGeom>
        </p:spPr>
      </p:pic>
      <p:pic>
        <p:nvPicPr>
          <p:cNvPr id="6" name="Picture 5">
            <a:extLst>
              <a:ext uri="{FF2B5EF4-FFF2-40B4-BE49-F238E27FC236}">
                <a16:creationId xmlns:a16="http://schemas.microsoft.com/office/drawing/2014/main" id="{306C0DAF-88A1-4E2F-9F2C-F71D557097F0}"/>
              </a:ext>
            </a:extLst>
          </p:cNvPr>
          <p:cNvPicPr>
            <a:picLocks noChangeAspect="1"/>
          </p:cNvPicPr>
          <p:nvPr/>
        </p:nvPicPr>
        <p:blipFill rotWithShape="1">
          <a:blip r:embed="rId3"/>
          <a:srcRect l="50000"/>
          <a:stretch/>
        </p:blipFill>
        <p:spPr>
          <a:xfrm>
            <a:off x="4572000" y="3317082"/>
            <a:ext cx="2947608" cy="2279804"/>
          </a:xfrm>
          <a:prstGeom prst="rect">
            <a:avLst/>
          </a:prstGeom>
        </p:spPr>
      </p:pic>
    </p:spTree>
    <p:extLst>
      <p:ext uri="{BB962C8B-B14F-4D97-AF65-F5344CB8AC3E}">
        <p14:creationId xmlns:p14="http://schemas.microsoft.com/office/powerpoint/2010/main" val="876724200"/>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1AAB69-E735-475A-9975-9E3A5D312614}"/>
</file>

<file path=customXml/itemProps2.xml><?xml version="1.0" encoding="utf-8"?>
<ds:datastoreItem xmlns:ds="http://schemas.openxmlformats.org/officeDocument/2006/customXml" ds:itemID="{E2950821-C25D-4396-98A2-503C6B2CE40E}">
  <ds:schemaRefs>
    <ds:schemaRef ds:uri="190132a1-b740-41e9-a9d3-aef04dc8f2ab"/>
    <ds:schemaRef ds:uri="1fa27c74-dbb6-4e30-b933-9d82255035f8"/>
    <ds:schemaRef ds:uri="73fb875a-8af9-4255-b008-0995492d31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7E567F-5238-40BC-8A84-8FEF3F07D4EF}">
  <ds:schemaRefs>
    <ds:schemaRef ds:uri="http://schemas.microsoft.com/sharepoint/v3/contenttype/forms"/>
  </ds:schemaRefs>
</ds:datastoreItem>
</file>

<file path=customXml/itemProps4.xml><?xml version="1.0" encoding="utf-8"?>
<ds:datastoreItem xmlns:ds="http://schemas.openxmlformats.org/officeDocument/2006/customXml" ds:itemID="{E8524291-DB6D-486F-BDB1-F47C0E529039}"/>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38</Slides>
  <Notes>30</Notes>
  <HiddenSlides>3</HiddenSlide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1_Title Page</vt:lpstr>
      <vt:lpstr>Termination Strategies</vt:lpstr>
      <vt:lpstr>PowerPoint Presentation</vt:lpstr>
      <vt:lpstr>PowerPoint Presentation</vt:lpstr>
      <vt:lpstr>When should you plan to terminate a cover crop?</vt:lpstr>
      <vt:lpstr>COVER CROP Termination</vt:lpstr>
      <vt:lpstr>PowerPoint Presentation</vt:lpstr>
      <vt:lpstr>Choosing Termination Method</vt:lpstr>
      <vt:lpstr>Tillage</vt:lpstr>
      <vt:lpstr>Rolling/Crimping</vt:lpstr>
      <vt:lpstr>PowerPoint Presentation</vt:lpstr>
      <vt:lpstr>Timing is critical</vt:lpstr>
      <vt:lpstr>PowerPoint Presentation</vt:lpstr>
      <vt:lpstr>PowerPoint Presentation</vt:lpstr>
      <vt:lpstr>PowerPoint Presentation</vt:lpstr>
      <vt:lpstr>PowerPoint Presentation</vt:lpstr>
      <vt:lpstr>Mowing</vt:lpstr>
      <vt:lpstr>PowerPoint Presentation</vt:lpstr>
      <vt:lpstr>Tarping/Solarization</vt:lpstr>
      <vt:lpstr>Winterkill/Frost Termination</vt:lpstr>
      <vt:lpstr>Winterkill</vt:lpstr>
      <vt:lpstr>Herbicide</vt:lpstr>
      <vt:lpstr>Herbicide</vt:lpstr>
      <vt:lpstr>How will you Kill It?</vt:lpstr>
      <vt:lpstr>PowerPoint Presentation</vt:lpstr>
      <vt:lpstr>Herbicide considerations for Italian Ryegrass</vt:lpstr>
      <vt:lpstr>Herbicide Complications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Candy - NRCS, Salina, KS</dc:creator>
  <cp:revision>2</cp:revision>
  <dcterms:created xsi:type="dcterms:W3CDTF">2021-09-13T14:26:00Z</dcterms:created>
  <dcterms:modified xsi:type="dcterms:W3CDTF">2025-01-03T18:54:38Z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178000.000000000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